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1" r:id="rId13"/>
    <p:sldId id="282" r:id="rId14"/>
    <p:sldId id="266" r:id="rId15"/>
    <p:sldId id="283" r:id="rId16"/>
    <p:sldId id="284" r:id="rId17"/>
    <p:sldId id="28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30D"/>
    <a:srgbClr val="960511"/>
    <a:srgbClr val="B80614"/>
    <a:srgbClr val="D90718"/>
    <a:srgbClr val="510F1F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33FC0-16DA-8D42-855F-C54A3C1AB753}" v="79" dt="2024-06-21T08:26:12.5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3"/>
    <p:restoredTop sz="94602"/>
  </p:normalViewPr>
  <p:slideViewPr>
    <p:cSldViewPr snapToGrid="0">
      <p:cViewPr varScale="1">
        <p:scale>
          <a:sx n="70" d="100"/>
          <a:sy n="70" d="100"/>
        </p:scale>
        <p:origin x="432" y="1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DC2528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9993" y="803434"/>
            <a:ext cx="157984" cy="2111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32574" y="803440"/>
            <a:ext cx="146843" cy="2111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0281" y="800837"/>
            <a:ext cx="151670" cy="21562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13552" y="803441"/>
            <a:ext cx="159482" cy="21115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906445" y="803444"/>
            <a:ext cx="42545" cy="211454"/>
          </a:xfrm>
          <a:custGeom>
            <a:avLst/>
            <a:gdLst/>
            <a:ahLst/>
            <a:cxnLst/>
            <a:rect l="l" t="t" r="r" b="b"/>
            <a:pathLst>
              <a:path w="42544" h="211455">
                <a:moveTo>
                  <a:pt x="40155" y="0"/>
                </a:moveTo>
                <a:lnTo>
                  <a:pt x="1863" y="0"/>
                </a:lnTo>
                <a:lnTo>
                  <a:pt x="0" y="1842"/>
                </a:lnTo>
                <a:lnTo>
                  <a:pt x="0" y="209292"/>
                </a:lnTo>
                <a:lnTo>
                  <a:pt x="1863" y="211155"/>
                </a:lnTo>
                <a:lnTo>
                  <a:pt x="40155" y="211155"/>
                </a:lnTo>
                <a:lnTo>
                  <a:pt x="42019" y="209292"/>
                </a:lnTo>
                <a:lnTo>
                  <a:pt x="42019" y="206695"/>
                </a:lnTo>
                <a:lnTo>
                  <a:pt x="42019" y="1842"/>
                </a:lnTo>
                <a:lnTo>
                  <a:pt x="40155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00496" y="801210"/>
            <a:ext cx="181785" cy="21338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98957" y="800836"/>
            <a:ext cx="194433" cy="21562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43536" y="803444"/>
            <a:ext cx="146843" cy="2111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715986" y="800843"/>
            <a:ext cx="215637" cy="2156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DC2528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DC2528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1884" y="2569397"/>
            <a:ext cx="8637905" cy="7258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676786" y="2416616"/>
            <a:ext cx="6572250" cy="6809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48152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4241" y="2704849"/>
            <a:ext cx="4939857" cy="86037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DC2528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885" y="710456"/>
            <a:ext cx="15619730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DC2528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7620" y="2891493"/>
            <a:ext cx="16925925" cy="526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35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3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107.jp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35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35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4241" y="2704849"/>
            <a:ext cx="4939857" cy="860370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43558" y="4971300"/>
            <a:ext cx="328930" cy="439420"/>
          </a:xfrm>
          <a:custGeom>
            <a:avLst/>
            <a:gdLst/>
            <a:ahLst/>
            <a:cxnLst/>
            <a:rect l="l" t="t" r="r" b="b"/>
            <a:pathLst>
              <a:path w="328930" h="439420">
                <a:moveTo>
                  <a:pt x="197240" y="0"/>
                </a:moveTo>
                <a:lnTo>
                  <a:pt x="3874" y="0"/>
                </a:lnTo>
                <a:lnTo>
                  <a:pt x="0" y="3874"/>
                </a:lnTo>
                <a:lnTo>
                  <a:pt x="0" y="435431"/>
                </a:lnTo>
                <a:lnTo>
                  <a:pt x="3874" y="439316"/>
                </a:lnTo>
                <a:lnTo>
                  <a:pt x="197240" y="439316"/>
                </a:lnTo>
                <a:lnTo>
                  <a:pt x="247988" y="429126"/>
                </a:lnTo>
                <a:lnTo>
                  <a:pt x="289538" y="401315"/>
                </a:lnTo>
                <a:lnTo>
                  <a:pt x="316814" y="361182"/>
                </a:lnTo>
                <a:lnTo>
                  <a:pt x="87400" y="361182"/>
                </a:lnTo>
                <a:lnTo>
                  <a:pt x="87400" y="262180"/>
                </a:lnTo>
                <a:lnTo>
                  <a:pt x="318637" y="262180"/>
                </a:lnTo>
                <a:lnTo>
                  <a:pt x="318253" y="260933"/>
                </a:lnTo>
                <a:lnTo>
                  <a:pt x="307044" y="239866"/>
                </a:lnTo>
                <a:lnTo>
                  <a:pt x="292357" y="221197"/>
                </a:lnTo>
                <a:lnTo>
                  <a:pt x="307480" y="202166"/>
                </a:lnTo>
                <a:lnTo>
                  <a:pt x="318565" y="180968"/>
                </a:lnTo>
                <a:lnTo>
                  <a:pt x="87400" y="180968"/>
                </a:lnTo>
                <a:lnTo>
                  <a:pt x="87400" y="80447"/>
                </a:lnTo>
                <a:lnTo>
                  <a:pt x="318459" y="80447"/>
                </a:lnTo>
                <a:lnTo>
                  <a:pt x="318356" y="79941"/>
                </a:lnTo>
                <a:lnTo>
                  <a:pt x="290213" y="38382"/>
                </a:lnTo>
                <a:lnTo>
                  <a:pt x="248441" y="10308"/>
                </a:lnTo>
                <a:lnTo>
                  <a:pt x="197240" y="0"/>
                </a:lnTo>
                <a:close/>
              </a:path>
              <a:path w="328930" h="439420">
                <a:moveTo>
                  <a:pt x="318637" y="262180"/>
                </a:moveTo>
                <a:lnTo>
                  <a:pt x="204957" y="262180"/>
                </a:lnTo>
                <a:lnTo>
                  <a:pt x="220222" y="266398"/>
                </a:lnTo>
                <a:lnTo>
                  <a:pt x="231937" y="277360"/>
                </a:lnTo>
                <a:lnTo>
                  <a:pt x="239448" y="292528"/>
                </a:lnTo>
                <a:lnTo>
                  <a:pt x="242097" y="309362"/>
                </a:lnTo>
                <a:lnTo>
                  <a:pt x="238033" y="328878"/>
                </a:lnTo>
                <a:lnTo>
                  <a:pt x="227006" y="345422"/>
                </a:lnTo>
                <a:lnTo>
                  <a:pt x="210760" y="356892"/>
                </a:lnTo>
                <a:lnTo>
                  <a:pt x="191041" y="361182"/>
                </a:lnTo>
                <a:lnTo>
                  <a:pt x="316814" y="361182"/>
                </a:lnTo>
                <a:lnTo>
                  <a:pt x="317608" y="360015"/>
                </a:lnTo>
                <a:lnTo>
                  <a:pt x="327916" y="309362"/>
                </a:lnTo>
                <a:lnTo>
                  <a:pt x="325404" y="284173"/>
                </a:lnTo>
                <a:lnTo>
                  <a:pt x="318637" y="262180"/>
                </a:lnTo>
                <a:close/>
              </a:path>
              <a:path w="328930" h="439420">
                <a:moveTo>
                  <a:pt x="318459" y="80447"/>
                </a:moveTo>
                <a:lnTo>
                  <a:pt x="191805" y="80447"/>
                </a:lnTo>
                <a:lnTo>
                  <a:pt x="211405" y="84494"/>
                </a:lnTo>
                <a:lnTo>
                  <a:pt x="227388" y="95427"/>
                </a:lnTo>
                <a:lnTo>
                  <a:pt x="238153" y="111435"/>
                </a:lnTo>
                <a:lnTo>
                  <a:pt x="242097" y="130708"/>
                </a:lnTo>
                <a:lnTo>
                  <a:pt x="238153" y="149984"/>
                </a:lnTo>
                <a:lnTo>
                  <a:pt x="227388" y="165992"/>
                </a:lnTo>
                <a:lnTo>
                  <a:pt x="211405" y="176922"/>
                </a:lnTo>
                <a:lnTo>
                  <a:pt x="191805" y="180968"/>
                </a:lnTo>
                <a:lnTo>
                  <a:pt x="318565" y="180968"/>
                </a:lnTo>
                <a:lnTo>
                  <a:pt x="318913" y="180303"/>
                </a:lnTo>
                <a:lnTo>
                  <a:pt x="326146" y="156264"/>
                </a:lnTo>
                <a:lnTo>
                  <a:pt x="328670" y="130708"/>
                </a:lnTo>
                <a:lnTo>
                  <a:pt x="318459" y="80447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4999" y="4971315"/>
            <a:ext cx="306070" cy="439420"/>
          </a:xfrm>
          <a:custGeom>
            <a:avLst/>
            <a:gdLst/>
            <a:ahLst/>
            <a:cxnLst/>
            <a:rect l="l" t="t" r="r" b="b"/>
            <a:pathLst>
              <a:path w="306069" h="439420">
                <a:moveTo>
                  <a:pt x="301603" y="0"/>
                </a:moveTo>
                <a:lnTo>
                  <a:pt x="3874" y="0"/>
                </a:lnTo>
                <a:lnTo>
                  <a:pt x="0" y="3842"/>
                </a:lnTo>
                <a:lnTo>
                  <a:pt x="0" y="9277"/>
                </a:lnTo>
                <a:lnTo>
                  <a:pt x="0" y="435400"/>
                </a:lnTo>
                <a:lnTo>
                  <a:pt x="3874" y="439274"/>
                </a:lnTo>
                <a:lnTo>
                  <a:pt x="301603" y="439274"/>
                </a:lnTo>
                <a:lnTo>
                  <a:pt x="305488" y="435400"/>
                </a:lnTo>
                <a:lnTo>
                  <a:pt x="305488" y="363496"/>
                </a:lnTo>
                <a:lnTo>
                  <a:pt x="301603" y="359622"/>
                </a:lnTo>
                <a:lnTo>
                  <a:pt x="87400" y="359622"/>
                </a:lnTo>
                <a:lnTo>
                  <a:pt x="87400" y="264505"/>
                </a:lnTo>
                <a:lnTo>
                  <a:pt x="258337" y="264505"/>
                </a:lnTo>
                <a:lnTo>
                  <a:pt x="262180" y="260620"/>
                </a:lnTo>
                <a:lnTo>
                  <a:pt x="262180" y="191009"/>
                </a:lnTo>
                <a:lnTo>
                  <a:pt x="258337" y="187167"/>
                </a:lnTo>
                <a:lnTo>
                  <a:pt x="87400" y="187167"/>
                </a:lnTo>
                <a:lnTo>
                  <a:pt x="87400" y="79652"/>
                </a:lnTo>
                <a:lnTo>
                  <a:pt x="301603" y="79652"/>
                </a:lnTo>
                <a:lnTo>
                  <a:pt x="305488" y="75777"/>
                </a:lnTo>
                <a:lnTo>
                  <a:pt x="305488" y="3842"/>
                </a:lnTo>
                <a:lnTo>
                  <a:pt x="301603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494" y="4965888"/>
            <a:ext cx="315595" cy="448945"/>
          </a:xfrm>
          <a:custGeom>
            <a:avLst/>
            <a:gdLst/>
            <a:ahLst/>
            <a:cxnLst/>
            <a:rect l="l" t="t" r="r" b="b"/>
            <a:pathLst>
              <a:path w="315595" h="448945">
                <a:moveTo>
                  <a:pt x="155429" y="0"/>
                </a:moveTo>
                <a:lnTo>
                  <a:pt x="100954" y="5538"/>
                </a:lnTo>
                <a:lnTo>
                  <a:pt x="57619" y="21656"/>
                </a:lnTo>
                <a:lnTo>
                  <a:pt x="25978" y="47613"/>
                </a:lnTo>
                <a:lnTo>
                  <a:pt x="6587" y="82665"/>
                </a:lnTo>
                <a:lnTo>
                  <a:pt x="0" y="126069"/>
                </a:lnTo>
                <a:lnTo>
                  <a:pt x="7850" y="171253"/>
                </a:lnTo>
                <a:lnTo>
                  <a:pt x="28889" y="205248"/>
                </a:lnTo>
                <a:lnTo>
                  <a:pt x="59348" y="230384"/>
                </a:lnTo>
                <a:lnTo>
                  <a:pt x="95459" y="248990"/>
                </a:lnTo>
                <a:lnTo>
                  <a:pt x="133454" y="263394"/>
                </a:lnTo>
                <a:lnTo>
                  <a:pt x="169566" y="275927"/>
                </a:lnTo>
                <a:lnTo>
                  <a:pt x="200025" y="288919"/>
                </a:lnTo>
                <a:lnTo>
                  <a:pt x="221064" y="304697"/>
                </a:lnTo>
                <a:lnTo>
                  <a:pt x="228914" y="325592"/>
                </a:lnTo>
                <a:lnTo>
                  <a:pt x="222910" y="343485"/>
                </a:lnTo>
                <a:lnTo>
                  <a:pt x="206974" y="357972"/>
                </a:lnTo>
                <a:lnTo>
                  <a:pt x="184214" y="367673"/>
                </a:lnTo>
                <a:lnTo>
                  <a:pt x="157743" y="371213"/>
                </a:lnTo>
                <a:lnTo>
                  <a:pt x="117594" y="368413"/>
                </a:lnTo>
                <a:lnTo>
                  <a:pt x="85352" y="361557"/>
                </a:lnTo>
                <a:lnTo>
                  <a:pt x="61086" y="352961"/>
                </a:lnTo>
                <a:lnTo>
                  <a:pt x="43276" y="344146"/>
                </a:lnTo>
                <a:lnTo>
                  <a:pt x="36313" y="344146"/>
                </a:lnTo>
                <a:lnTo>
                  <a:pt x="33234" y="344942"/>
                </a:lnTo>
                <a:lnTo>
                  <a:pt x="31674" y="347266"/>
                </a:lnTo>
                <a:lnTo>
                  <a:pt x="5402" y="398291"/>
                </a:lnTo>
                <a:lnTo>
                  <a:pt x="5402" y="402165"/>
                </a:lnTo>
                <a:lnTo>
                  <a:pt x="5402" y="406039"/>
                </a:lnTo>
                <a:lnTo>
                  <a:pt x="9277" y="409118"/>
                </a:lnTo>
                <a:lnTo>
                  <a:pt x="10041" y="409924"/>
                </a:lnTo>
                <a:lnTo>
                  <a:pt x="50038" y="430639"/>
                </a:lnTo>
                <a:lnTo>
                  <a:pt x="89311" y="442298"/>
                </a:lnTo>
                <a:lnTo>
                  <a:pt x="128584" y="447434"/>
                </a:lnTo>
                <a:lnTo>
                  <a:pt x="168581" y="448583"/>
                </a:lnTo>
                <a:lnTo>
                  <a:pt x="207924" y="443342"/>
                </a:lnTo>
                <a:lnTo>
                  <a:pt x="247375" y="428189"/>
                </a:lnTo>
                <a:lnTo>
                  <a:pt x="281849" y="403977"/>
                </a:lnTo>
                <a:lnTo>
                  <a:pt x="306262" y="371560"/>
                </a:lnTo>
                <a:lnTo>
                  <a:pt x="315529" y="331790"/>
                </a:lnTo>
                <a:lnTo>
                  <a:pt x="307705" y="288204"/>
                </a:lnTo>
                <a:lnTo>
                  <a:pt x="286735" y="255387"/>
                </a:lnTo>
                <a:lnTo>
                  <a:pt x="256376" y="230991"/>
                </a:lnTo>
                <a:lnTo>
                  <a:pt x="220384" y="212668"/>
                </a:lnTo>
                <a:lnTo>
                  <a:pt x="182514" y="198069"/>
                </a:lnTo>
                <a:lnTo>
                  <a:pt x="146521" y="184845"/>
                </a:lnTo>
                <a:lnTo>
                  <a:pt x="116162" y="170649"/>
                </a:lnTo>
                <a:lnTo>
                  <a:pt x="95193" y="153131"/>
                </a:lnTo>
                <a:lnTo>
                  <a:pt x="87369" y="129943"/>
                </a:lnTo>
                <a:lnTo>
                  <a:pt x="88688" y="118296"/>
                </a:lnTo>
                <a:lnTo>
                  <a:pt x="96750" y="101716"/>
                </a:lnTo>
                <a:lnTo>
                  <a:pt x="117716" y="86876"/>
                </a:lnTo>
                <a:lnTo>
                  <a:pt x="157743" y="80447"/>
                </a:lnTo>
                <a:lnTo>
                  <a:pt x="181856" y="82719"/>
                </a:lnTo>
                <a:lnTo>
                  <a:pt x="208500" y="88180"/>
                </a:lnTo>
                <a:lnTo>
                  <a:pt x="233548" y="94804"/>
                </a:lnTo>
                <a:lnTo>
                  <a:pt x="252871" y="100562"/>
                </a:lnTo>
                <a:lnTo>
                  <a:pt x="254432" y="101316"/>
                </a:lnTo>
                <a:lnTo>
                  <a:pt x="256746" y="102080"/>
                </a:lnTo>
                <a:lnTo>
                  <a:pt x="262149" y="102080"/>
                </a:lnTo>
                <a:lnTo>
                  <a:pt x="266023" y="99766"/>
                </a:lnTo>
                <a:lnTo>
                  <a:pt x="266787" y="96677"/>
                </a:lnTo>
                <a:lnTo>
                  <a:pt x="290776" y="42543"/>
                </a:lnTo>
                <a:lnTo>
                  <a:pt x="290776" y="38668"/>
                </a:lnTo>
                <a:lnTo>
                  <a:pt x="289216" y="34030"/>
                </a:lnTo>
                <a:lnTo>
                  <a:pt x="231324" y="11593"/>
                </a:lnTo>
                <a:lnTo>
                  <a:pt x="194652" y="3405"/>
                </a:lnTo>
                <a:lnTo>
                  <a:pt x="15542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7553" y="4971322"/>
            <a:ext cx="332105" cy="439420"/>
          </a:xfrm>
          <a:custGeom>
            <a:avLst/>
            <a:gdLst/>
            <a:ahLst/>
            <a:cxnLst/>
            <a:rect l="l" t="t" r="r" b="b"/>
            <a:pathLst>
              <a:path w="332104" h="439420">
                <a:moveTo>
                  <a:pt x="200287" y="0"/>
                </a:moveTo>
                <a:lnTo>
                  <a:pt x="3884" y="0"/>
                </a:lnTo>
                <a:lnTo>
                  <a:pt x="0" y="3842"/>
                </a:lnTo>
                <a:lnTo>
                  <a:pt x="0" y="435389"/>
                </a:lnTo>
                <a:lnTo>
                  <a:pt x="3884" y="439274"/>
                </a:lnTo>
                <a:lnTo>
                  <a:pt x="83526" y="439274"/>
                </a:lnTo>
                <a:lnTo>
                  <a:pt x="87410" y="435389"/>
                </a:lnTo>
                <a:lnTo>
                  <a:pt x="87410" y="292326"/>
                </a:lnTo>
                <a:lnTo>
                  <a:pt x="200287" y="292326"/>
                </a:lnTo>
                <a:lnTo>
                  <a:pt x="241892" y="285669"/>
                </a:lnTo>
                <a:lnTo>
                  <a:pt x="277996" y="266540"/>
                </a:lnTo>
                <a:lnTo>
                  <a:pt x="306448" y="236201"/>
                </a:lnTo>
                <a:lnTo>
                  <a:pt x="318060" y="211113"/>
                </a:lnTo>
                <a:lnTo>
                  <a:pt x="87410" y="211113"/>
                </a:lnTo>
                <a:lnTo>
                  <a:pt x="87410" y="85044"/>
                </a:lnTo>
                <a:lnTo>
                  <a:pt x="319247" y="85044"/>
                </a:lnTo>
                <a:lnTo>
                  <a:pt x="306448" y="57128"/>
                </a:lnTo>
                <a:lnTo>
                  <a:pt x="277996" y="26330"/>
                </a:lnTo>
                <a:lnTo>
                  <a:pt x="241892" y="6817"/>
                </a:lnTo>
                <a:lnTo>
                  <a:pt x="200287" y="0"/>
                </a:lnTo>
                <a:close/>
              </a:path>
              <a:path w="332104" h="439420">
                <a:moveTo>
                  <a:pt x="319247" y="85044"/>
                </a:moveTo>
                <a:lnTo>
                  <a:pt x="192570" y="85044"/>
                </a:lnTo>
                <a:lnTo>
                  <a:pt x="212421" y="88744"/>
                </a:lnTo>
                <a:lnTo>
                  <a:pt x="228928" y="100133"/>
                </a:lnTo>
                <a:lnTo>
                  <a:pt x="240211" y="119641"/>
                </a:lnTo>
                <a:lnTo>
                  <a:pt x="244390" y="147702"/>
                </a:lnTo>
                <a:lnTo>
                  <a:pt x="240211" y="175558"/>
                </a:lnTo>
                <a:lnTo>
                  <a:pt x="228928" y="195361"/>
                </a:lnTo>
                <a:lnTo>
                  <a:pt x="212421" y="207188"/>
                </a:lnTo>
                <a:lnTo>
                  <a:pt x="192570" y="211113"/>
                </a:lnTo>
                <a:lnTo>
                  <a:pt x="318060" y="211113"/>
                </a:lnTo>
                <a:lnTo>
                  <a:pt x="325096" y="195913"/>
                </a:lnTo>
                <a:lnTo>
                  <a:pt x="331790" y="146937"/>
                </a:lnTo>
                <a:lnTo>
                  <a:pt x="325096" y="97801"/>
                </a:lnTo>
                <a:lnTo>
                  <a:pt x="319247" y="85044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8858" y="4971319"/>
            <a:ext cx="87630" cy="439420"/>
          </a:xfrm>
          <a:custGeom>
            <a:avLst/>
            <a:gdLst/>
            <a:ahLst/>
            <a:cxnLst/>
            <a:rect l="l" t="t" r="r" b="b"/>
            <a:pathLst>
              <a:path w="87629" h="439420">
                <a:moveTo>
                  <a:pt x="83526" y="0"/>
                </a:moveTo>
                <a:lnTo>
                  <a:pt x="3874" y="0"/>
                </a:lnTo>
                <a:lnTo>
                  <a:pt x="0" y="3842"/>
                </a:lnTo>
                <a:lnTo>
                  <a:pt x="0" y="435400"/>
                </a:lnTo>
                <a:lnTo>
                  <a:pt x="3874" y="439274"/>
                </a:lnTo>
                <a:lnTo>
                  <a:pt x="83526" y="439274"/>
                </a:lnTo>
                <a:lnTo>
                  <a:pt x="87400" y="435400"/>
                </a:lnTo>
                <a:lnTo>
                  <a:pt x="87400" y="429997"/>
                </a:lnTo>
                <a:lnTo>
                  <a:pt x="87400" y="3842"/>
                </a:lnTo>
                <a:lnTo>
                  <a:pt x="83526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4500" y="4966677"/>
            <a:ext cx="378460" cy="444500"/>
          </a:xfrm>
          <a:custGeom>
            <a:avLst/>
            <a:gdLst/>
            <a:ahLst/>
            <a:cxnLst/>
            <a:rect l="l" t="t" r="r" b="b"/>
            <a:pathLst>
              <a:path w="378460" h="444500">
                <a:moveTo>
                  <a:pt x="10837" y="0"/>
                </a:moveTo>
                <a:lnTo>
                  <a:pt x="3874" y="0"/>
                </a:lnTo>
                <a:lnTo>
                  <a:pt x="0" y="3078"/>
                </a:lnTo>
                <a:lnTo>
                  <a:pt x="0" y="440038"/>
                </a:lnTo>
                <a:lnTo>
                  <a:pt x="3874" y="443913"/>
                </a:lnTo>
                <a:lnTo>
                  <a:pt x="83526" y="443913"/>
                </a:lnTo>
                <a:lnTo>
                  <a:pt x="87400" y="440038"/>
                </a:lnTo>
                <a:lnTo>
                  <a:pt x="87400" y="159304"/>
                </a:lnTo>
                <a:lnTo>
                  <a:pt x="290807" y="291572"/>
                </a:lnTo>
                <a:lnTo>
                  <a:pt x="290807" y="440038"/>
                </a:lnTo>
                <a:lnTo>
                  <a:pt x="294650" y="443913"/>
                </a:lnTo>
                <a:lnTo>
                  <a:pt x="374302" y="443913"/>
                </a:lnTo>
                <a:lnTo>
                  <a:pt x="378176" y="440038"/>
                </a:lnTo>
                <a:lnTo>
                  <a:pt x="378176" y="13915"/>
                </a:lnTo>
                <a:lnTo>
                  <a:pt x="378176" y="8481"/>
                </a:lnTo>
                <a:lnTo>
                  <a:pt x="374302" y="4638"/>
                </a:lnTo>
                <a:lnTo>
                  <a:pt x="294650" y="4638"/>
                </a:lnTo>
                <a:lnTo>
                  <a:pt x="290807" y="8481"/>
                </a:lnTo>
                <a:lnTo>
                  <a:pt x="290807" y="188695"/>
                </a:lnTo>
                <a:lnTo>
                  <a:pt x="10837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5399" y="4965884"/>
            <a:ext cx="404495" cy="448945"/>
          </a:xfrm>
          <a:custGeom>
            <a:avLst/>
            <a:gdLst/>
            <a:ahLst/>
            <a:cxnLst/>
            <a:rect l="l" t="t" r="r" b="b"/>
            <a:pathLst>
              <a:path w="404495" h="448945">
                <a:moveTo>
                  <a:pt x="224275" y="0"/>
                </a:moveTo>
                <a:lnTo>
                  <a:pt x="179107" y="4562"/>
                </a:lnTo>
                <a:lnTo>
                  <a:pt x="137023" y="17645"/>
                </a:lnTo>
                <a:lnTo>
                  <a:pt x="98928" y="38342"/>
                </a:lnTo>
                <a:lnTo>
                  <a:pt x="65729" y="65745"/>
                </a:lnTo>
                <a:lnTo>
                  <a:pt x="38331" y="98947"/>
                </a:lnTo>
                <a:lnTo>
                  <a:pt x="17640" y="137041"/>
                </a:lnTo>
                <a:lnTo>
                  <a:pt x="4560" y="179119"/>
                </a:lnTo>
                <a:lnTo>
                  <a:pt x="0" y="224275"/>
                </a:lnTo>
                <a:lnTo>
                  <a:pt x="4560" y="269445"/>
                </a:lnTo>
                <a:lnTo>
                  <a:pt x="17640" y="311533"/>
                </a:lnTo>
                <a:lnTo>
                  <a:pt x="38331" y="349632"/>
                </a:lnTo>
                <a:lnTo>
                  <a:pt x="65729" y="382837"/>
                </a:lnTo>
                <a:lnTo>
                  <a:pt x="98928" y="410241"/>
                </a:lnTo>
                <a:lnTo>
                  <a:pt x="137023" y="430938"/>
                </a:lnTo>
                <a:lnTo>
                  <a:pt x="179107" y="444020"/>
                </a:lnTo>
                <a:lnTo>
                  <a:pt x="224275" y="448583"/>
                </a:lnTo>
                <a:lnTo>
                  <a:pt x="255122" y="446457"/>
                </a:lnTo>
                <a:lnTo>
                  <a:pt x="284801" y="440273"/>
                </a:lnTo>
                <a:lnTo>
                  <a:pt x="313025" y="430317"/>
                </a:lnTo>
                <a:lnTo>
                  <a:pt x="339507" y="416877"/>
                </a:lnTo>
                <a:lnTo>
                  <a:pt x="358062" y="439305"/>
                </a:lnTo>
                <a:lnTo>
                  <a:pt x="361182" y="442394"/>
                </a:lnTo>
                <a:lnTo>
                  <a:pt x="365025" y="444708"/>
                </a:lnTo>
                <a:lnTo>
                  <a:pt x="368899" y="444708"/>
                </a:lnTo>
                <a:lnTo>
                  <a:pt x="400605" y="444708"/>
                </a:lnTo>
                <a:lnTo>
                  <a:pt x="404479" y="440834"/>
                </a:lnTo>
                <a:lnTo>
                  <a:pt x="404479" y="210391"/>
                </a:lnTo>
                <a:lnTo>
                  <a:pt x="400605" y="206517"/>
                </a:lnTo>
                <a:lnTo>
                  <a:pt x="232788" y="206517"/>
                </a:lnTo>
                <a:lnTo>
                  <a:pt x="228914" y="210391"/>
                </a:lnTo>
                <a:lnTo>
                  <a:pt x="228914" y="280734"/>
                </a:lnTo>
                <a:lnTo>
                  <a:pt x="232788" y="284609"/>
                </a:lnTo>
                <a:lnTo>
                  <a:pt x="317079" y="284609"/>
                </a:lnTo>
                <a:lnTo>
                  <a:pt x="317079" y="338754"/>
                </a:lnTo>
                <a:lnTo>
                  <a:pt x="296809" y="352636"/>
                </a:lnTo>
                <a:lnTo>
                  <a:pt x="274359" y="362830"/>
                </a:lnTo>
                <a:lnTo>
                  <a:pt x="249877" y="369111"/>
                </a:lnTo>
                <a:lnTo>
                  <a:pt x="223511" y="371255"/>
                </a:lnTo>
                <a:lnTo>
                  <a:pt x="178460" y="363933"/>
                </a:lnTo>
                <a:lnTo>
                  <a:pt x="140835" y="343505"/>
                </a:lnTo>
                <a:lnTo>
                  <a:pt x="112122" y="312274"/>
                </a:lnTo>
                <a:lnTo>
                  <a:pt x="93804" y="272548"/>
                </a:lnTo>
                <a:lnTo>
                  <a:pt x="87369" y="226631"/>
                </a:lnTo>
                <a:lnTo>
                  <a:pt x="93804" y="180616"/>
                </a:lnTo>
                <a:lnTo>
                  <a:pt x="112122" y="140690"/>
                </a:lnTo>
                <a:lnTo>
                  <a:pt x="140835" y="109230"/>
                </a:lnTo>
                <a:lnTo>
                  <a:pt x="178460" y="88612"/>
                </a:lnTo>
                <a:lnTo>
                  <a:pt x="223511" y="81212"/>
                </a:lnTo>
                <a:lnTo>
                  <a:pt x="252395" y="83785"/>
                </a:lnTo>
                <a:lnTo>
                  <a:pt x="278803" y="91362"/>
                </a:lnTo>
                <a:lnTo>
                  <a:pt x="302886" y="103727"/>
                </a:lnTo>
                <a:lnTo>
                  <a:pt x="324796" y="120666"/>
                </a:lnTo>
                <a:lnTo>
                  <a:pt x="327120" y="122991"/>
                </a:lnTo>
                <a:lnTo>
                  <a:pt x="330230" y="124509"/>
                </a:lnTo>
                <a:lnTo>
                  <a:pt x="335633" y="124509"/>
                </a:lnTo>
                <a:lnTo>
                  <a:pt x="337193" y="123755"/>
                </a:lnTo>
                <a:lnTo>
                  <a:pt x="384375" y="78123"/>
                </a:lnTo>
                <a:lnTo>
                  <a:pt x="385894" y="75809"/>
                </a:lnTo>
                <a:lnTo>
                  <a:pt x="385894" y="70406"/>
                </a:lnTo>
                <a:lnTo>
                  <a:pt x="349771" y="37852"/>
                </a:lnTo>
                <a:lnTo>
                  <a:pt x="311658" y="17403"/>
                </a:lnTo>
                <a:lnTo>
                  <a:pt x="269488" y="4496"/>
                </a:lnTo>
                <a:lnTo>
                  <a:pt x="224275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4208" y="4971319"/>
            <a:ext cx="306070" cy="439420"/>
          </a:xfrm>
          <a:custGeom>
            <a:avLst/>
            <a:gdLst/>
            <a:ahLst/>
            <a:cxnLst/>
            <a:rect l="l" t="t" r="r" b="b"/>
            <a:pathLst>
              <a:path w="306070" h="439420">
                <a:moveTo>
                  <a:pt x="83536" y="0"/>
                </a:moveTo>
                <a:lnTo>
                  <a:pt x="3884" y="0"/>
                </a:lnTo>
                <a:lnTo>
                  <a:pt x="0" y="3842"/>
                </a:lnTo>
                <a:lnTo>
                  <a:pt x="0" y="435400"/>
                </a:lnTo>
                <a:lnTo>
                  <a:pt x="3884" y="439274"/>
                </a:lnTo>
                <a:lnTo>
                  <a:pt x="301613" y="439274"/>
                </a:lnTo>
                <a:lnTo>
                  <a:pt x="305488" y="435400"/>
                </a:lnTo>
                <a:lnTo>
                  <a:pt x="305488" y="429997"/>
                </a:lnTo>
                <a:lnTo>
                  <a:pt x="305488" y="365025"/>
                </a:lnTo>
                <a:lnTo>
                  <a:pt x="301613" y="361140"/>
                </a:lnTo>
                <a:lnTo>
                  <a:pt x="87410" y="361140"/>
                </a:lnTo>
                <a:lnTo>
                  <a:pt x="87410" y="3842"/>
                </a:lnTo>
                <a:lnTo>
                  <a:pt x="83536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2965" y="4965907"/>
            <a:ext cx="448945" cy="448945"/>
          </a:xfrm>
          <a:custGeom>
            <a:avLst/>
            <a:gdLst/>
            <a:ahLst/>
            <a:cxnLst/>
            <a:rect l="l" t="t" r="r" b="b"/>
            <a:pathLst>
              <a:path w="448945" h="448945">
                <a:moveTo>
                  <a:pt x="224275" y="0"/>
                </a:moveTo>
                <a:lnTo>
                  <a:pt x="179107" y="4560"/>
                </a:lnTo>
                <a:lnTo>
                  <a:pt x="137023" y="17640"/>
                </a:lnTo>
                <a:lnTo>
                  <a:pt x="98928" y="38331"/>
                </a:lnTo>
                <a:lnTo>
                  <a:pt x="65729" y="65729"/>
                </a:lnTo>
                <a:lnTo>
                  <a:pt x="38331" y="98928"/>
                </a:lnTo>
                <a:lnTo>
                  <a:pt x="17640" y="137023"/>
                </a:lnTo>
                <a:lnTo>
                  <a:pt x="4560" y="179107"/>
                </a:lnTo>
                <a:lnTo>
                  <a:pt x="0" y="224275"/>
                </a:lnTo>
                <a:lnTo>
                  <a:pt x="4560" y="269440"/>
                </a:lnTo>
                <a:lnTo>
                  <a:pt x="17640" y="311522"/>
                </a:lnTo>
                <a:lnTo>
                  <a:pt x="38331" y="349614"/>
                </a:lnTo>
                <a:lnTo>
                  <a:pt x="65729" y="382812"/>
                </a:lnTo>
                <a:lnTo>
                  <a:pt x="98928" y="410210"/>
                </a:lnTo>
                <a:lnTo>
                  <a:pt x="137023" y="430901"/>
                </a:lnTo>
                <a:lnTo>
                  <a:pt x="179107" y="443980"/>
                </a:lnTo>
                <a:lnTo>
                  <a:pt x="224275" y="448541"/>
                </a:lnTo>
                <a:lnTo>
                  <a:pt x="269445" y="443980"/>
                </a:lnTo>
                <a:lnTo>
                  <a:pt x="311533" y="430901"/>
                </a:lnTo>
                <a:lnTo>
                  <a:pt x="349632" y="410210"/>
                </a:lnTo>
                <a:lnTo>
                  <a:pt x="382837" y="382812"/>
                </a:lnTo>
                <a:lnTo>
                  <a:pt x="392412" y="371213"/>
                </a:lnTo>
                <a:lnTo>
                  <a:pt x="223511" y="371213"/>
                </a:lnTo>
                <a:lnTo>
                  <a:pt x="178465" y="363895"/>
                </a:lnTo>
                <a:lnTo>
                  <a:pt x="140850" y="343475"/>
                </a:lnTo>
                <a:lnTo>
                  <a:pt x="112149" y="312251"/>
                </a:lnTo>
                <a:lnTo>
                  <a:pt x="93842" y="272522"/>
                </a:lnTo>
                <a:lnTo>
                  <a:pt x="87410" y="226589"/>
                </a:lnTo>
                <a:lnTo>
                  <a:pt x="93842" y="180589"/>
                </a:lnTo>
                <a:lnTo>
                  <a:pt x="112149" y="140673"/>
                </a:lnTo>
                <a:lnTo>
                  <a:pt x="140850" y="109218"/>
                </a:lnTo>
                <a:lnTo>
                  <a:pt x="178465" y="88602"/>
                </a:lnTo>
                <a:lnTo>
                  <a:pt x="223511" y="81201"/>
                </a:lnTo>
                <a:lnTo>
                  <a:pt x="395609" y="81201"/>
                </a:lnTo>
                <a:lnTo>
                  <a:pt x="382837" y="65729"/>
                </a:lnTo>
                <a:lnTo>
                  <a:pt x="349632" y="38331"/>
                </a:lnTo>
                <a:lnTo>
                  <a:pt x="311533" y="17640"/>
                </a:lnTo>
                <a:lnTo>
                  <a:pt x="269445" y="4560"/>
                </a:lnTo>
                <a:lnTo>
                  <a:pt x="224275" y="0"/>
                </a:lnTo>
                <a:close/>
              </a:path>
              <a:path w="448945" h="448945">
                <a:moveTo>
                  <a:pt x="395609" y="81201"/>
                </a:moveTo>
                <a:lnTo>
                  <a:pt x="223511" y="81201"/>
                </a:lnTo>
                <a:lnTo>
                  <a:pt x="268721" y="88602"/>
                </a:lnTo>
                <a:lnTo>
                  <a:pt x="306725" y="109218"/>
                </a:lnTo>
                <a:lnTo>
                  <a:pt x="335891" y="140673"/>
                </a:lnTo>
                <a:lnTo>
                  <a:pt x="354587" y="180589"/>
                </a:lnTo>
                <a:lnTo>
                  <a:pt x="361182" y="226589"/>
                </a:lnTo>
                <a:lnTo>
                  <a:pt x="354587" y="272522"/>
                </a:lnTo>
                <a:lnTo>
                  <a:pt x="335891" y="312251"/>
                </a:lnTo>
                <a:lnTo>
                  <a:pt x="306725" y="343475"/>
                </a:lnTo>
                <a:lnTo>
                  <a:pt x="268721" y="363895"/>
                </a:lnTo>
                <a:lnTo>
                  <a:pt x="223511" y="371213"/>
                </a:lnTo>
                <a:lnTo>
                  <a:pt x="392412" y="371213"/>
                </a:lnTo>
                <a:lnTo>
                  <a:pt x="410241" y="349614"/>
                </a:lnTo>
                <a:lnTo>
                  <a:pt x="430938" y="311522"/>
                </a:lnTo>
                <a:lnTo>
                  <a:pt x="444020" y="269440"/>
                </a:lnTo>
                <a:lnTo>
                  <a:pt x="448583" y="224275"/>
                </a:lnTo>
                <a:lnTo>
                  <a:pt x="444020" y="179107"/>
                </a:lnTo>
                <a:lnTo>
                  <a:pt x="430938" y="137023"/>
                </a:lnTo>
                <a:lnTo>
                  <a:pt x="410241" y="98928"/>
                </a:lnTo>
                <a:lnTo>
                  <a:pt x="395609" y="81201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0377" y="4971300"/>
            <a:ext cx="328930" cy="439420"/>
          </a:xfrm>
          <a:custGeom>
            <a:avLst/>
            <a:gdLst/>
            <a:ahLst/>
            <a:cxnLst/>
            <a:rect l="l" t="t" r="r" b="b"/>
            <a:pathLst>
              <a:path w="328929" h="439420">
                <a:moveTo>
                  <a:pt x="197240" y="0"/>
                </a:moveTo>
                <a:lnTo>
                  <a:pt x="3874" y="0"/>
                </a:lnTo>
                <a:lnTo>
                  <a:pt x="0" y="3874"/>
                </a:lnTo>
                <a:lnTo>
                  <a:pt x="0" y="435431"/>
                </a:lnTo>
                <a:lnTo>
                  <a:pt x="3874" y="439316"/>
                </a:lnTo>
                <a:lnTo>
                  <a:pt x="197240" y="439316"/>
                </a:lnTo>
                <a:lnTo>
                  <a:pt x="248006" y="429126"/>
                </a:lnTo>
                <a:lnTo>
                  <a:pt x="289565" y="401315"/>
                </a:lnTo>
                <a:lnTo>
                  <a:pt x="316845" y="361182"/>
                </a:lnTo>
                <a:lnTo>
                  <a:pt x="87400" y="361182"/>
                </a:lnTo>
                <a:lnTo>
                  <a:pt x="87400" y="262180"/>
                </a:lnTo>
                <a:lnTo>
                  <a:pt x="318664" y="262180"/>
                </a:lnTo>
                <a:lnTo>
                  <a:pt x="318280" y="260933"/>
                </a:lnTo>
                <a:lnTo>
                  <a:pt x="307062" y="239866"/>
                </a:lnTo>
                <a:lnTo>
                  <a:pt x="292357" y="221197"/>
                </a:lnTo>
                <a:lnTo>
                  <a:pt x="307504" y="202166"/>
                </a:lnTo>
                <a:lnTo>
                  <a:pt x="318601" y="180968"/>
                </a:lnTo>
                <a:lnTo>
                  <a:pt x="87400" y="180968"/>
                </a:lnTo>
                <a:lnTo>
                  <a:pt x="87400" y="80447"/>
                </a:lnTo>
                <a:lnTo>
                  <a:pt x="318494" y="80447"/>
                </a:lnTo>
                <a:lnTo>
                  <a:pt x="318391" y="79941"/>
                </a:lnTo>
                <a:lnTo>
                  <a:pt x="290234" y="38382"/>
                </a:lnTo>
                <a:lnTo>
                  <a:pt x="248448" y="10308"/>
                </a:lnTo>
                <a:lnTo>
                  <a:pt x="197240" y="0"/>
                </a:lnTo>
                <a:close/>
              </a:path>
              <a:path w="328929" h="439420">
                <a:moveTo>
                  <a:pt x="318664" y="262180"/>
                </a:moveTo>
                <a:lnTo>
                  <a:pt x="204957" y="262180"/>
                </a:lnTo>
                <a:lnTo>
                  <a:pt x="220222" y="266398"/>
                </a:lnTo>
                <a:lnTo>
                  <a:pt x="231937" y="277360"/>
                </a:lnTo>
                <a:lnTo>
                  <a:pt x="239448" y="292528"/>
                </a:lnTo>
                <a:lnTo>
                  <a:pt x="242097" y="309362"/>
                </a:lnTo>
                <a:lnTo>
                  <a:pt x="238038" y="328878"/>
                </a:lnTo>
                <a:lnTo>
                  <a:pt x="227017" y="345422"/>
                </a:lnTo>
                <a:lnTo>
                  <a:pt x="210773" y="356892"/>
                </a:lnTo>
                <a:lnTo>
                  <a:pt x="191041" y="361182"/>
                </a:lnTo>
                <a:lnTo>
                  <a:pt x="316845" y="361182"/>
                </a:lnTo>
                <a:lnTo>
                  <a:pt x="317639" y="360015"/>
                </a:lnTo>
                <a:lnTo>
                  <a:pt x="327948" y="309362"/>
                </a:lnTo>
                <a:lnTo>
                  <a:pt x="325435" y="284173"/>
                </a:lnTo>
                <a:lnTo>
                  <a:pt x="318664" y="262180"/>
                </a:lnTo>
                <a:close/>
              </a:path>
              <a:path w="328929" h="439420">
                <a:moveTo>
                  <a:pt x="318494" y="80447"/>
                </a:moveTo>
                <a:lnTo>
                  <a:pt x="191805" y="80447"/>
                </a:lnTo>
                <a:lnTo>
                  <a:pt x="211418" y="84494"/>
                </a:lnTo>
                <a:lnTo>
                  <a:pt x="227400" y="95427"/>
                </a:lnTo>
                <a:lnTo>
                  <a:pt x="238157" y="111435"/>
                </a:lnTo>
                <a:lnTo>
                  <a:pt x="242097" y="130708"/>
                </a:lnTo>
                <a:lnTo>
                  <a:pt x="238157" y="149984"/>
                </a:lnTo>
                <a:lnTo>
                  <a:pt x="227400" y="165992"/>
                </a:lnTo>
                <a:lnTo>
                  <a:pt x="211418" y="176922"/>
                </a:lnTo>
                <a:lnTo>
                  <a:pt x="191805" y="180968"/>
                </a:lnTo>
                <a:lnTo>
                  <a:pt x="318601" y="180968"/>
                </a:lnTo>
                <a:lnTo>
                  <a:pt x="318949" y="180303"/>
                </a:lnTo>
                <a:lnTo>
                  <a:pt x="326187" y="156264"/>
                </a:lnTo>
                <a:lnTo>
                  <a:pt x="328712" y="130708"/>
                </a:lnTo>
                <a:lnTo>
                  <a:pt x="318494" y="80447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3153" y="4968976"/>
            <a:ext cx="439420" cy="441959"/>
          </a:xfrm>
          <a:custGeom>
            <a:avLst/>
            <a:gdLst/>
            <a:ahLst/>
            <a:cxnLst/>
            <a:rect l="l" t="t" r="r" b="b"/>
            <a:pathLst>
              <a:path w="439420" h="441960">
                <a:moveTo>
                  <a:pt x="224275" y="0"/>
                </a:moveTo>
                <a:lnTo>
                  <a:pt x="214956" y="0"/>
                </a:lnTo>
                <a:lnTo>
                  <a:pt x="211113" y="2324"/>
                </a:lnTo>
                <a:lnTo>
                  <a:pt x="208004" y="5434"/>
                </a:lnTo>
                <a:lnTo>
                  <a:pt x="0" y="432353"/>
                </a:lnTo>
                <a:lnTo>
                  <a:pt x="0" y="437756"/>
                </a:lnTo>
                <a:lnTo>
                  <a:pt x="3832" y="441630"/>
                </a:lnTo>
                <a:lnTo>
                  <a:pt x="90478" y="441630"/>
                </a:lnTo>
                <a:lnTo>
                  <a:pt x="94321" y="436991"/>
                </a:lnTo>
                <a:lnTo>
                  <a:pt x="96646" y="432353"/>
                </a:lnTo>
                <a:lnTo>
                  <a:pt x="137660" y="346513"/>
                </a:lnTo>
                <a:lnTo>
                  <a:pt x="397442" y="346513"/>
                </a:lnTo>
                <a:lnTo>
                  <a:pt x="359366" y="268379"/>
                </a:lnTo>
                <a:lnTo>
                  <a:pt x="175533" y="268379"/>
                </a:lnTo>
                <a:lnTo>
                  <a:pt x="219595" y="176340"/>
                </a:lnTo>
                <a:lnTo>
                  <a:pt x="314514" y="176340"/>
                </a:lnTo>
                <a:lnTo>
                  <a:pt x="231228" y="5434"/>
                </a:lnTo>
                <a:lnTo>
                  <a:pt x="228150" y="2324"/>
                </a:lnTo>
                <a:lnTo>
                  <a:pt x="224275" y="0"/>
                </a:lnTo>
                <a:close/>
              </a:path>
              <a:path w="439420" h="441960">
                <a:moveTo>
                  <a:pt x="397442" y="346513"/>
                </a:moveTo>
                <a:lnTo>
                  <a:pt x="301603" y="346513"/>
                </a:lnTo>
                <a:lnTo>
                  <a:pt x="342586" y="432353"/>
                </a:lnTo>
                <a:lnTo>
                  <a:pt x="344910" y="436991"/>
                </a:lnTo>
                <a:lnTo>
                  <a:pt x="348785" y="441630"/>
                </a:lnTo>
                <a:lnTo>
                  <a:pt x="435389" y="441630"/>
                </a:lnTo>
                <a:lnTo>
                  <a:pt x="439274" y="437756"/>
                </a:lnTo>
                <a:lnTo>
                  <a:pt x="439274" y="432353"/>
                </a:lnTo>
                <a:lnTo>
                  <a:pt x="397442" y="346513"/>
                </a:lnTo>
                <a:close/>
              </a:path>
              <a:path w="439420" h="441960">
                <a:moveTo>
                  <a:pt x="314514" y="176340"/>
                </a:moveTo>
                <a:lnTo>
                  <a:pt x="219595" y="176340"/>
                </a:lnTo>
                <a:lnTo>
                  <a:pt x="263698" y="268379"/>
                </a:lnTo>
                <a:lnTo>
                  <a:pt x="359366" y="268379"/>
                </a:lnTo>
                <a:lnTo>
                  <a:pt x="314514" y="17634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1962" y="4971319"/>
            <a:ext cx="306070" cy="439420"/>
          </a:xfrm>
          <a:custGeom>
            <a:avLst/>
            <a:gdLst/>
            <a:ahLst/>
            <a:cxnLst/>
            <a:rect l="l" t="t" r="r" b="b"/>
            <a:pathLst>
              <a:path w="306070" h="439420">
                <a:moveTo>
                  <a:pt x="83536" y="0"/>
                </a:moveTo>
                <a:lnTo>
                  <a:pt x="3842" y="0"/>
                </a:lnTo>
                <a:lnTo>
                  <a:pt x="0" y="3842"/>
                </a:lnTo>
                <a:lnTo>
                  <a:pt x="0" y="435400"/>
                </a:lnTo>
                <a:lnTo>
                  <a:pt x="3842" y="439274"/>
                </a:lnTo>
                <a:lnTo>
                  <a:pt x="301613" y="439274"/>
                </a:lnTo>
                <a:lnTo>
                  <a:pt x="305488" y="435400"/>
                </a:lnTo>
                <a:lnTo>
                  <a:pt x="305488" y="429997"/>
                </a:lnTo>
                <a:lnTo>
                  <a:pt x="305488" y="365025"/>
                </a:lnTo>
                <a:lnTo>
                  <a:pt x="301613" y="361140"/>
                </a:lnTo>
                <a:lnTo>
                  <a:pt x="87369" y="361140"/>
                </a:lnTo>
                <a:lnTo>
                  <a:pt x="87369" y="3842"/>
                </a:lnTo>
                <a:lnTo>
                  <a:pt x="83536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8084" y="5809156"/>
            <a:ext cx="480059" cy="324485"/>
          </a:xfrm>
          <a:custGeom>
            <a:avLst/>
            <a:gdLst/>
            <a:ahLst/>
            <a:cxnLst/>
            <a:rect l="l" t="t" r="r" b="b"/>
            <a:pathLst>
              <a:path w="480060" h="324485">
                <a:moveTo>
                  <a:pt x="361733" y="294022"/>
                </a:moveTo>
                <a:lnTo>
                  <a:pt x="195627" y="294022"/>
                </a:lnTo>
                <a:lnTo>
                  <a:pt x="211024" y="306567"/>
                </a:lnTo>
                <a:lnTo>
                  <a:pt x="229574" y="316025"/>
                </a:lnTo>
                <a:lnTo>
                  <a:pt x="250998" y="321994"/>
                </a:lnTo>
                <a:lnTo>
                  <a:pt x="275017" y="324073"/>
                </a:lnTo>
                <a:lnTo>
                  <a:pt x="304629" y="321114"/>
                </a:lnTo>
                <a:lnTo>
                  <a:pt x="331330" y="312693"/>
                </a:lnTo>
                <a:lnTo>
                  <a:pt x="355117" y="299499"/>
                </a:lnTo>
                <a:lnTo>
                  <a:pt x="361733" y="294022"/>
                </a:lnTo>
                <a:close/>
              </a:path>
              <a:path w="480060" h="324485">
                <a:moveTo>
                  <a:pt x="113923" y="81086"/>
                </a:moveTo>
                <a:lnTo>
                  <a:pt x="68266" y="89933"/>
                </a:lnTo>
                <a:lnTo>
                  <a:pt x="32200" y="114640"/>
                </a:lnTo>
                <a:lnTo>
                  <a:pt x="8515" y="152454"/>
                </a:lnTo>
                <a:lnTo>
                  <a:pt x="0" y="200622"/>
                </a:lnTo>
                <a:lnTo>
                  <a:pt x="7841" y="247943"/>
                </a:lnTo>
                <a:lnTo>
                  <a:pt x="30692" y="287254"/>
                </a:lnTo>
                <a:lnTo>
                  <a:pt x="67542" y="314103"/>
                </a:lnTo>
                <a:lnTo>
                  <a:pt x="117378" y="324042"/>
                </a:lnTo>
                <a:lnTo>
                  <a:pt x="141552" y="321824"/>
                </a:lnTo>
                <a:lnTo>
                  <a:pt x="162628" y="315625"/>
                </a:lnTo>
                <a:lnTo>
                  <a:pt x="180641" y="306129"/>
                </a:lnTo>
                <a:lnTo>
                  <a:pt x="195627" y="294022"/>
                </a:lnTo>
                <a:lnTo>
                  <a:pt x="361733" y="294022"/>
                </a:lnTo>
                <a:lnTo>
                  <a:pt x="375988" y="282221"/>
                </a:lnTo>
                <a:lnTo>
                  <a:pt x="284075" y="282221"/>
                </a:lnTo>
                <a:lnTo>
                  <a:pt x="276129" y="281321"/>
                </a:lnTo>
                <a:lnTo>
                  <a:pt x="115221" y="281321"/>
                </a:lnTo>
                <a:lnTo>
                  <a:pt x="93479" y="277342"/>
                </a:lnTo>
                <a:lnTo>
                  <a:pt x="74005" y="265351"/>
                </a:lnTo>
                <a:lnTo>
                  <a:pt x="59388" y="245270"/>
                </a:lnTo>
                <a:lnTo>
                  <a:pt x="52218" y="217019"/>
                </a:lnTo>
                <a:lnTo>
                  <a:pt x="225322" y="217019"/>
                </a:lnTo>
                <a:lnTo>
                  <a:pt x="230935" y="202091"/>
                </a:lnTo>
                <a:lnTo>
                  <a:pt x="241000" y="189191"/>
                </a:lnTo>
                <a:lnTo>
                  <a:pt x="253828" y="179481"/>
                </a:lnTo>
                <a:lnTo>
                  <a:pt x="52218" y="179481"/>
                </a:lnTo>
                <a:lnTo>
                  <a:pt x="60281" y="151807"/>
                </a:lnTo>
                <a:lnTo>
                  <a:pt x="75625" y="133844"/>
                </a:lnTo>
                <a:lnTo>
                  <a:pt x="94693" y="124134"/>
                </a:lnTo>
                <a:lnTo>
                  <a:pt x="113923" y="121221"/>
                </a:lnTo>
                <a:lnTo>
                  <a:pt x="198390" y="121221"/>
                </a:lnTo>
                <a:lnTo>
                  <a:pt x="178094" y="100884"/>
                </a:lnTo>
                <a:lnTo>
                  <a:pt x="148845" y="86240"/>
                </a:lnTo>
                <a:lnTo>
                  <a:pt x="113923" y="81086"/>
                </a:lnTo>
                <a:close/>
              </a:path>
              <a:path w="480060" h="324485">
                <a:moveTo>
                  <a:pt x="437703" y="145419"/>
                </a:moveTo>
                <a:lnTo>
                  <a:pt x="385914" y="145419"/>
                </a:lnTo>
                <a:lnTo>
                  <a:pt x="384455" y="160349"/>
                </a:lnTo>
                <a:lnTo>
                  <a:pt x="381981" y="175197"/>
                </a:lnTo>
                <a:lnTo>
                  <a:pt x="368379" y="216614"/>
                </a:lnTo>
                <a:lnTo>
                  <a:pt x="347078" y="250285"/>
                </a:lnTo>
                <a:lnTo>
                  <a:pt x="301929" y="279961"/>
                </a:lnTo>
                <a:lnTo>
                  <a:pt x="284075" y="282221"/>
                </a:lnTo>
                <a:lnTo>
                  <a:pt x="375988" y="282221"/>
                </a:lnTo>
                <a:lnTo>
                  <a:pt x="409223" y="318461"/>
                </a:lnTo>
                <a:lnTo>
                  <a:pt x="479556" y="318461"/>
                </a:lnTo>
                <a:lnTo>
                  <a:pt x="407495" y="240359"/>
                </a:lnTo>
                <a:lnTo>
                  <a:pt x="418828" y="217698"/>
                </a:lnTo>
                <a:lnTo>
                  <a:pt x="427613" y="194024"/>
                </a:lnTo>
                <a:lnTo>
                  <a:pt x="433892" y="169782"/>
                </a:lnTo>
                <a:lnTo>
                  <a:pt x="437703" y="145419"/>
                </a:lnTo>
                <a:close/>
              </a:path>
              <a:path w="480060" h="324485">
                <a:moveTo>
                  <a:pt x="227511" y="248955"/>
                </a:moveTo>
                <a:lnTo>
                  <a:pt x="172183" y="248955"/>
                </a:lnTo>
                <a:lnTo>
                  <a:pt x="163219" y="263112"/>
                </a:lnTo>
                <a:lnTo>
                  <a:pt x="150334" y="273227"/>
                </a:lnTo>
                <a:lnTo>
                  <a:pt x="134133" y="279297"/>
                </a:lnTo>
                <a:lnTo>
                  <a:pt x="115221" y="281321"/>
                </a:lnTo>
                <a:lnTo>
                  <a:pt x="276129" y="281321"/>
                </a:lnTo>
                <a:lnTo>
                  <a:pt x="264041" y="279951"/>
                </a:lnTo>
                <a:lnTo>
                  <a:pt x="247731" y="273394"/>
                </a:lnTo>
                <a:lnTo>
                  <a:pt x="235452" y="262935"/>
                </a:lnTo>
                <a:lnTo>
                  <a:pt x="227511" y="248955"/>
                </a:lnTo>
                <a:close/>
              </a:path>
              <a:path w="480060" h="324485">
                <a:moveTo>
                  <a:pt x="198390" y="121221"/>
                </a:moveTo>
                <a:lnTo>
                  <a:pt x="113923" y="121221"/>
                </a:lnTo>
                <a:lnTo>
                  <a:pt x="135722" y="125226"/>
                </a:lnTo>
                <a:lnTo>
                  <a:pt x="154323" y="136757"/>
                </a:lnTo>
                <a:lnTo>
                  <a:pt x="167504" y="155085"/>
                </a:lnTo>
                <a:lnTo>
                  <a:pt x="173041" y="179481"/>
                </a:lnTo>
                <a:lnTo>
                  <a:pt x="253828" y="179481"/>
                </a:lnTo>
                <a:lnTo>
                  <a:pt x="255325" y="178348"/>
                </a:lnTo>
                <a:lnTo>
                  <a:pt x="273719" y="169586"/>
                </a:lnTo>
                <a:lnTo>
                  <a:pt x="288619" y="164057"/>
                </a:lnTo>
                <a:lnTo>
                  <a:pt x="298801" y="160148"/>
                </a:lnTo>
                <a:lnTo>
                  <a:pt x="308957" y="155997"/>
                </a:lnTo>
                <a:lnTo>
                  <a:pt x="314298" y="153744"/>
                </a:lnTo>
                <a:lnTo>
                  <a:pt x="216726" y="153744"/>
                </a:lnTo>
                <a:lnTo>
                  <a:pt x="200957" y="123794"/>
                </a:lnTo>
                <a:lnTo>
                  <a:pt x="198390" y="121221"/>
                </a:lnTo>
                <a:close/>
              </a:path>
              <a:path w="480060" h="324485">
                <a:moveTo>
                  <a:pt x="300472" y="0"/>
                </a:moveTo>
                <a:lnTo>
                  <a:pt x="265738" y="4767"/>
                </a:lnTo>
                <a:lnTo>
                  <a:pt x="238123" y="18394"/>
                </a:lnTo>
                <a:lnTo>
                  <a:pt x="219893" y="39871"/>
                </a:lnTo>
                <a:lnTo>
                  <a:pt x="213312" y="68186"/>
                </a:lnTo>
                <a:lnTo>
                  <a:pt x="215712" y="86410"/>
                </a:lnTo>
                <a:lnTo>
                  <a:pt x="222480" y="104269"/>
                </a:lnTo>
                <a:lnTo>
                  <a:pt x="232970" y="121884"/>
                </a:lnTo>
                <a:lnTo>
                  <a:pt x="246536" y="139377"/>
                </a:lnTo>
                <a:lnTo>
                  <a:pt x="238744" y="142389"/>
                </a:lnTo>
                <a:lnTo>
                  <a:pt x="231148" y="145787"/>
                </a:lnTo>
                <a:lnTo>
                  <a:pt x="223794" y="149571"/>
                </a:lnTo>
                <a:lnTo>
                  <a:pt x="216726" y="153744"/>
                </a:lnTo>
                <a:lnTo>
                  <a:pt x="314298" y="153744"/>
                </a:lnTo>
                <a:lnTo>
                  <a:pt x="323780" y="149744"/>
                </a:lnTo>
                <a:lnTo>
                  <a:pt x="347783" y="135496"/>
                </a:lnTo>
                <a:lnTo>
                  <a:pt x="362972" y="120823"/>
                </a:lnTo>
                <a:lnTo>
                  <a:pt x="297456" y="120823"/>
                </a:lnTo>
                <a:lnTo>
                  <a:pt x="297027" y="120394"/>
                </a:lnTo>
                <a:lnTo>
                  <a:pt x="285752" y="107665"/>
                </a:lnTo>
                <a:lnTo>
                  <a:pt x="276096" y="94289"/>
                </a:lnTo>
                <a:lnTo>
                  <a:pt x="269354" y="80589"/>
                </a:lnTo>
                <a:lnTo>
                  <a:pt x="266819" y="66888"/>
                </a:lnTo>
                <a:lnTo>
                  <a:pt x="269597" y="55039"/>
                </a:lnTo>
                <a:lnTo>
                  <a:pt x="277068" y="46226"/>
                </a:lnTo>
                <a:lnTo>
                  <a:pt x="287938" y="40731"/>
                </a:lnTo>
                <a:lnTo>
                  <a:pt x="300912" y="38836"/>
                </a:lnTo>
                <a:lnTo>
                  <a:pt x="377208" y="38836"/>
                </a:lnTo>
                <a:lnTo>
                  <a:pt x="376690" y="36593"/>
                </a:lnTo>
                <a:lnTo>
                  <a:pt x="357219" y="15266"/>
                </a:lnTo>
                <a:lnTo>
                  <a:pt x="330303" y="3567"/>
                </a:lnTo>
                <a:lnTo>
                  <a:pt x="300472" y="0"/>
                </a:lnTo>
                <a:close/>
              </a:path>
              <a:path w="480060" h="324485">
                <a:moveTo>
                  <a:pt x="377208" y="38836"/>
                </a:moveTo>
                <a:lnTo>
                  <a:pt x="300912" y="38836"/>
                </a:lnTo>
                <a:lnTo>
                  <a:pt x="314313" y="40852"/>
                </a:lnTo>
                <a:lnTo>
                  <a:pt x="325287" y="46872"/>
                </a:lnTo>
                <a:lnTo>
                  <a:pt x="332701" y="56859"/>
                </a:lnTo>
                <a:lnTo>
                  <a:pt x="335424" y="70772"/>
                </a:lnTo>
                <a:lnTo>
                  <a:pt x="333193" y="85145"/>
                </a:lnTo>
                <a:lnTo>
                  <a:pt x="326312" y="98711"/>
                </a:lnTo>
                <a:lnTo>
                  <a:pt x="314494" y="110820"/>
                </a:lnTo>
                <a:lnTo>
                  <a:pt x="297456" y="120823"/>
                </a:lnTo>
                <a:lnTo>
                  <a:pt x="362972" y="120823"/>
                </a:lnTo>
                <a:lnTo>
                  <a:pt x="366929" y="117000"/>
                </a:lnTo>
                <a:lnTo>
                  <a:pt x="379603" y="94701"/>
                </a:lnTo>
                <a:lnTo>
                  <a:pt x="384187" y="69045"/>
                </a:lnTo>
                <a:lnTo>
                  <a:pt x="377208" y="38836"/>
                </a:lnTo>
                <a:close/>
              </a:path>
            </a:pathLst>
          </a:custGeom>
          <a:solidFill>
            <a:srgbClr val="EE3A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373366" y="5815142"/>
            <a:ext cx="1949450" cy="389255"/>
            <a:chOff x="3373366" y="5815142"/>
            <a:chExt cx="1949450" cy="38925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3366" y="5890714"/>
              <a:ext cx="225008" cy="2431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0589" y="5890716"/>
              <a:ext cx="200444" cy="23752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47332" y="5834575"/>
              <a:ext cx="132715" cy="294005"/>
            </a:xfrm>
            <a:custGeom>
              <a:avLst/>
              <a:gdLst/>
              <a:ahLst/>
              <a:cxnLst/>
              <a:rect l="l" t="t" r="r" b="b"/>
              <a:pathLst>
                <a:path w="132714" h="294004">
                  <a:moveTo>
                    <a:pt x="85777" y="0"/>
                  </a:moveTo>
                  <a:lnTo>
                    <a:pt x="34480" y="0"/>
                  </a:lnTo>
                  <a:lnTo>
                    <a:pt x="34480" y="61327"/>
                  </a:lnTo>
                  <a:lnTo>
                    <a:pt x="0" y="61327"/>
                  </a:lnTo>
                  <a:lnTo>
                    <a:pt x="0" y="98468"/>
                  </a:lnTo>
                  <a:lnTo>
                    <a:pt x="34480" y="98468"/>
                  </a:lnTo>
                  <a:lnTo>
                    <a:pt x="34480" y="232767"/>
                  </a:lnTo>
                  <a:lnTo>
                    <a:pt x="36804" y="262324"/>
                  </a:lnTo>
                  <a:lnTo>
                    <a:pt x="45634" y="281032"/>
                  </a:lnTo>
                  <a:lnTo>
                    <a:pt x="63759" y="290831"/>
                  </a:lnTo>
                  <a:lnTo>
                    <a:pt x="93965" y="293666"/>
                  </a:lnTo>
                  <a:lnTo>
                    <a:pt x="131901" y="293666"/>
                  </a:lnTo>
                  <a:lnTo>
                    <a:pt x="131901" y="254369"/>
                  </a:lnTo>
                  <a:lnTo>
                    <a:pt x="113368" y="254369"/>
                  </a:lnTo>
                  <a:lnTo>
                    <a:pt x="99780" y="253121"/>
                  </a:lnTo>
                  <a:lnTo>
                    <a:pt x="91327" y="248593"/>
                  </a:lnTo>
                  <a:lnTo>
                    <a:pt x="86996" y="239610"/>
                  </a:lnTo>
                  <a:lnTo>
                    <a:pt x="85777" y="224998"/>
                  </a:lnTo>
                  <a:lnTo>
                    <a:pt x="85777" y="98468"/>
                  </a:lnTo>
                  <a:lnTo>
                    <a:pt x="132331" y="98468"/>
                  </a:lnTo>
                  <a:lnTo>
                    <a:pt x="132331" y="61327"/>
                  </a:lnTo>
                  <a:lnTo>
                    <a:pt x="85777" y="61327"/>
                  </a:lnTo>
                  <a:lnTo>
                    <a:pt x="85777" y="0"/>
                  </a:lnTo>
                  <a:close/>
                </a:path>
              </a:pathLst>
            </a:custGeom>
            <a:solidFill>
              <a:srgbClr val="EE3A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8206" y="5890714"/>
              <a:ext cx="225008" cy="2431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5424" y="5895467"/>
              <a:ext cx="126739" cy="2327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94226" y="5890722"/>
              <a:ext cx="220345" cy="313690"/>
            </a:xfrm>
            <a:custGeom>
              <a:avLst/>
              <a:gdLst/>
              <a:ahLst/>
              <a:cxnLst/>
              <a:rect l="l" t="t" r="r" b="b"/>
              <a:pathLst>
                <a:path w="220345" h="313689">
                  <a:moveTo>
                    <a:pt x="51296" y="5172"/>
                  </a:moveTo>
                  <a:lnTo>
                    <a:pt x="0" y="5172"/>
                  </a:lnTo>
                  <a:lnTo>
                    <a:pt x="0" y="313100"/>
                  </a:lnTo>
                  <a:lnTo>
                    <a:pt x="51296" y="313100"/>
                  </a:lnTo>
                  <a:lnTo>
                    <a:pt x="51296" y="206852"/>
                  </a:lnTo>
                  <a:lnTo>
                    <a:pt x="193096" y="206852"/>
                  </a:lnTo>
                  <a:lnTo>
                    <a:pt x="196168" y="201239"/>
                  </a:lnTo>
                  <a:lnTo>
                    <a:pt x="109064" y="201239"/>
                  </a:lnTo>
                  <a:lnTo>
                    <a:pt x="85517" y="196286"/>
                  </a:lnTo>
                  <a:lnTo>
                    <a:pt x="66494" y="181374"/>
                  </a:lnTo>
                  <a:lnTo>
                    <a:pt x="53775" y="156420"/>
                  </a:lnTo>
                  <a:lnTo>
                    <a:pt x="49139" y="121347"/>
                  </a:lnTo>
                  <a:lnTo>
                    <a:pt x="53775" y="86340"/>
                  </a:lnTo>
                  <a:lnTo>
                    <a:pt x="66494" y="61534"/>
                  </a:lnTo>
                  <a:lnTo>
                    <a:pt x="85517" y="46769"/>
                  </a:lnTo>
                  <a:lnTo>
                    <a:pt x="109064" y="41883"/>
                  </a:lnTo>
                  <a:lnTo>
                    <a:pt x="196211" y="41883"/>
                  </a:lnTo>
                  <a:lnTo>
                    <a:pt x="193129" y="36271"/>
                  </a:lnTo>
                  <a:lnTo>
                    <a:pt x="51296" y="36271"/>
                  </a:lnTo>
                  <a:lnTo>
                    <a:pt x="51296" y="5172"/>
                  </a:lnTo>
                  <a:close/>
                </a:path>
                <a:path w="220345" h="313689">
                  <a:moveTo>
                    <a:pt x="193096" y="206852"/>
                  </a:moveTo>
                  <a:lnTo>
                    <a:pt x="51296" y="206852"/>
                  </a:lnTo>
                  <a:lnTo>
                    <a:pt x="63531" y="222177"/>
                  </a:lnTo>
                  <a:lnTo>
                    <a:pt x="79319" y="233576"/>
                  </a:lnTo>
                  <a:lnTo>
                    <a:pt x="98339" y="240683"/>
                  </a:lnTo>
                  <a:lnTo>
                    <a:pt x="120268" y="243133"/>
                  </a:lnTo>
                  <a:lnTo>
                    <a:pt x="159650" y="234610"/>
                  </a:lnTo>
                  <a:lnTo>
                    <a:pt x="191233" y="210256"/>
                  </a:lnTo>
                  <a:lnTo>
                    <a:pt x="193096" y="206852"/>
                  </a:lnTo>
                  <a:close/>
                </a:path>
                <a:path w="220345" h="313689">
                  <a:moveTo>
                    <a:pt x="196211" y="41883"/>
                  </a:moveTo>
                  <a:lnTo>
                    <a:pt x="109064" y="41883"/>
                  </a:lnTo>
                  <a:lnTo>
                    <a:pt x="133116" y="47436"/>
                  </a:lnTo>
                  <a:lnTo>
                    <a:pt x="151145" y="63313"/>
                  </a:lnTo>
                  <a:lnTo>
                    <a:pt x="162466" y="88341"/>
                  </a:lnTo>
                  <a:lnTo>
                    <a:pt x="166392" y="121347"/>
                  </a:lnTo>
                  <a:lnTo>
                    <a:pt x="162466" y="154600"/>
                  </a:lnTo>
                  <a:lnTo>
                    <a:pt x="151145" y="179756"/>
                  </a:lnTo>
                  <a:lnTo>
                    <a:pt x="133116" y="195680"/>
                  </a:lnTo>
                  <a:lnTo>
                    <a:pt x="109064" y="201239"/>
                  </a:lnTo>
                  <a:lnTo>
                    <a:pt x="196168" y="201239"/>
                  </a:lnTo>
                  <a:lnTo>
                    <a:pt x="212228" y="171894"/>
                  </a:lnTo>
                  <a:lnTo>
                    <a:pt x="219846" y="121347"/>
                  </a:lnTo>
                  <a:lnTo>
                    <a:pt x="212228" y="71049"/>
                  </a:lnTo>
                  <a:lnTo>
                    <a:pt x="196211" y="41883"/>
                  </a:lnTo>
                  <a:close/>
                </a:path>
                <a:path w="220345" h="313689">
                  <a:moveTo>
                    <a:pt x="120268" y="0"/>
                  </a:moveTo>
                  <a:lnTo>
                    <a:pt x="98339" y="2448"/>
                  </a:lnTo>
                  <a:lnTo>
                    <a:pt x="79319" y="9552"/>
                  </a:lnTo>
                  <a:lnTo>
                    <a:pt x="63531" y="20947"/>
                  </a:lnTo>
                  <a:lnTo>
                    <a:pt x="51296" y="36271"/>
                  </a:lnTo>
                  <a:lnTo>
                    <a:pt x="193129" y="36271"/>
                  </a:lnTo>
                  <a:lnTo>
                    <a:pt x="191233" y="32818"/>
                  </a:lnTo>
                  <a:lnTo>
                    <a:pt x="159650" y="8514"/>
                  </a:lnTo>
                  <a:lnTo>
                    <a:pt x="120268" y="0"/>
                  </a:lnTo>
                  <a:close/>
                </a:path>
              </a:pathLst>
            </a:custGeom>
            <a:solidFill>
              <a:srgbClr val="EE3A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7352" y="5895467"/>
              <a:ext cx="126739" cy="2327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96155" y="5815145"/>
              <a:ext cx="51435" cy="313690"/>
            </a:xfrm>
            <a:custGeom>
              <a:avLst/>
              <a:gdLst/>
              <a:ahLst/>
              <a:cxnLst/>
              <a:rect l="l" t="t" r="r" b="b"/>
              <a:pathLst>
                <a:path w="51435" h="313689">
                  <a:moveTo>
                    <a:pt x="51295" y="80759"/>
                  </a:moveTo>
                  <a:lnTo>
                    <a:pt x="0" y="80759"/>
                  </a:lnTo>
                  <a:lnTo>
                    <a:pt x="0" y="313105"/>
                  </a:lnTo>
                  <a:lnTo>
                    <a:pt x="51295" y="313105"/>
                  </a:lnTo>
                  <a:lnTo>
                    <a:pt x="51295" y="80759"/>
                  </a:lnTo>
                  <a:close/>
                </a:path>
                <a:path w="51435" h="313689">
                  <a:moveTo>
                    <a:pt x="51295" y="0"/>
                  </a:moveTo>
                  <a:lnTo>
                    <a:pt x="0" y="0"/>
                  </a:lnTo>
                  <a:lnTo>
                    <a:pt x="0" y="51828"/>
                  </a:lnTo>
                  <a:lnTo>
                    <a:pt x="51295" y="51828"/>
                  </a:lnTo>
                  <a:lnTo>
                    <a:pt x="51295" y="0"/>
                  </a:lnTo>
                  <a:close/>
                </a:path>
              </a:pathLst>
            </a:custGeom>
            <a:solidFill>
              <a:srgbClr val="EE3A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0777" y="5890714"/>
              <a:ext cx="441448" cy="243144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8131" y="5891631"/>
            <a:ext cx="199062" cy="23544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50856" y="5889919"/>
            <a:ext cx="211899" cy="242725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5442636" y="5891627"/>
            <a:ext cx="842010" cy="241300"/>
            <a:chOff x="5442636" y="5891627"/>
            <a:chExt cx="842010" cy="24130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2636" y="5891632"/>
              <a:ext cx="215333" cy="2410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82801" y="5891627"/>
              <a:ext cx="224317" cy="24101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49068" y="5891632"/>
              <a:ext cx="335280" cy="235585"/>
            </a:xfrm>
            <a:custGeom>
              <a:avLst/>
              <a:gdLst/>
              <a:ahLst/>
              <a:cxnLst/>
              <a:rect l="l" t="t" r="r" b="b"/>
              <a:pathLst>
                <a:path w="335279" h="235585">
                  <a:moveTo>
                    <a:pt x="259845" y="0"/>
                  </a:moveTo>
                  <a:lnTo>
                    <a:pt x="219187" y="9413"/>
                  </a:lnTo>
                  <a:lnTo>
                    <a:pt x="184936" y="40668"/>
                  </a:lnTo>
                  <a:lnTo>
                    <a:pt x="180374" y="31569"/>
                  </a:lnTo>
                  <a:lnTo>
                    <a:pt x="152040" y="6020"/>
                  </a:lnTo>
                  <a:lnTo>
                    <a:pt x="117724" y="0"/>
                  </a:lnTo>
                  <a:lnTo>
                    <a:pt x="106551" y="601"/>
                  </a:lnTo>
                  <a:lnTo>
                    <a:pt x="69688" y="14969"/>
                  </a:lnTo>
                  <a:lnTo>
                    <a:pt x="50940" y="37244"/>
                  </a:lnTo>
                  <a:lnTo>
                    <a:pt x="50940" y="5130"/>
                  </a:lnTo>
                  <a:lnTo>
                    <a:pt x="0" y="5130"/>
                  </a:lnTo>
                  <a:lnTo>
                    <a:pt x="0" y="235448"/>
                  </a:lnTo>
                  <a:lnTo>
                    <a:pt x="50940" y="235448"/>
                  </a:lnTo>
                  <a:lnTo>
                    <a:pt x="50940" y="113012"/>
                  </a:lnTo>
                  <a:lnTo>
                    <a:pt x="51101" y="105441"/>
                  </a:lnTo>
                  <a:lnTo>
                    <a:pt x="58071" y="67924"/>
                  </a:lnTo>
                  <a:lnTo>
                    <a:pt x="92039" y="41527"/>
                  </a:lnTo>
                  <a:lnTo>
                    <a:pt x="110876" y="41527"/>
                  </a:lnTo>
                  <a:lnTo>
                    <a:pt x="140341" y="73065"/>
                  </a:lnTo>
                  <a:lnTo>
                    <a:pt x="142121" y="95463"/>
                  </a:lnTo>
                  <a:lnTo>
                    <a:pt x="142121" y="235448"/>
                  </a:lnTo>
                  <a:lnTo>
                    <a:pt x="193062" y="235448"/>
                  </a:lnTo>
                  <a:lnTo>
                    <a:pt x="193062" y="113012"/>
                  </a:lnTo>
                  <a:lnTo>
                    <a:pt x="193223" y="105441"/>
                  </a:lnTo>
                  <a:lnTo>
                    <a:pt x="200203" y="67924"/>
                  </a:lnTo>
                  <a:lnTo>
                    <a:pt x="234160" y="41527"/>
                  </a:lnTo>
                  <a:lnTo>
                    <a:pt x="252997" y="41527"/>
                  </a:lnTo>
                  <a:lnTo>
                    <a:pt x="282462" y="73065"/>
                  </a:lnTo>
                  <a:lnTo>
                    <a:pt x="284253" y="95463"/>
                  </a:lnTo>
                  <a:lnTo>
                    <a:pt x="284253" y="235448"/>
                  </a:lnTo>
                  <a:lnTo>
                    <a:pt x="335193" y="235448"/>
                  </a:lnTo>
                  <a:lnTo>
                    <a:pt x="335193" y="90751"/>
                  </a:lnTo>
                  <a:lnTo>
                    <a:pt x="334939" y="80718"/>
                  </a:lnTo>
                  <a:lnTo>
                    <a:pt x="325831" y="37988"/>
                  </a:lnTo>
                  <a:lnTo>
                    <a:pt x="294744" y="6418"/>
                  </a:lnTo>
                  <a:lnTo>
                    <a:pt x="269735" y="400"/>
                  </a:lnTo>
                  <a:lnTo>
                    <a:pt x="259845" y="0"/>
                  </a:lnTo>
                  <a:close/>
                </a:path>
              </a:pathLst>
            </a:custGeom>
            <a:solidFill>
              <a:srgbClr val="6E6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337342" y="5889919"/>
            <a:ext cx="455930" cy="312420"/>
            <a:chOff x="6337342" y="5889919"/>
            <a:chExt cx="455930" cy="312420"/>
          </a:xfrm>
        </p:grpSpPr>
        <p:sp>
          <p:nvSpPr>
            <p:cNvPr id="33" name="object 33"/>
            <p:cNvSpPr/>
            <p:nvPr/>
          </p:nvSpPr>
          <p:spPr>
            <a:xfrm>
              <a:off x="6337342" y="5891635"/>
              <a:ext cx="218440" cy="310515"/>
            </a:xfrm>
            <a:custGeom>
              <a:avLst/>
              <a:gdLst/>
              <a:ahLst/>
              <a:cxnLst/>
              <a:rect l="l" t="t" r="r" b="b"/>
              <a:pathLst>
                <a:path w="218440" h="310514">
                  <a:moveTo>
                    <a:pt x="50940" y="5130"/>
                  </a:moveTo>
                  <a:lnTo>
                    <a:pt x="0" y="5130"/>
                  </a:lnTo>
                  <a:lnTo>
                    <a:pt x="0" y="310357"/>
                  </a:lnTo>
                  <a:lnTo>
                    <a:pt x="50940" y="310357"/>
                  </a:lnTo>
                  <a:lnTo>
                    <a:pt x="50940" y="205051"/>
                  </a:lnTo>
                  <a:lnTo>
                    <a:pt x="192658" y="205051"/>
                  </a:lnTo>
                  <a:lnTo>
                    <a:pt x="196346" y="200156"/>
                  </a:lnTo>
                  <a:lnTo>
                    <a:pt x="196757" y="199480"/>
                  </a:lnTo>
                  <a:lnTo>
                    <a:pt x="100028" y="199480"/>
                  </a:lnTo>
                  <a:lnTo>
                    <a:pt x="92258" y="197847"/>
                  </a:lnTo>
                  <a:lnTo>
                    <a:pt x="62094" y="174563"/>
                  </a:lnTo>
                  <a:lnTo>
                    <a:pt x="49085" y="130015"/>
                  </a:lnTo>
                  <a:lnTo>
                    <a:pt x="48804" y="120289"/>
                  </a:lnTo>
                  <a:lnTo>
                    <a:pt x="49085" y="110742"/>
                  </a:lnTo>
                  <a:lnTo>
                    <a:pt x="58708" y="71967"/>
                  </a:lnTo>
                  <a:lnTo>
                    <a:pt x="92258" y="43160"/>
                  </a:lnTo>
                  <a:lnTo>
                    <a:pt x="100028" y="41517"/>
                  </a:lnTo>
                  <a:lnTo>
                    <a:pt x="196750" y="41517"/>
                  </a:lnTo>
                  <a:lnTo>
                    <a:pt x="196346" y="40852"/>
                  </a:lnTo>
                  <a:lnTo>
                    <a:pt x="192657" y="35957"/>
                  </a:lnTo>
                  <a:lnTo>
                    <a:pt x="50940" y="35957"/>
                  </a:lnTo>
                  <a:lnTo>
                    <a:pt x="50940" y="5130"/>
                  </a:lnTo>
                  <a:close/>
                </a:path>
                <a:path w="218440" h="310514">
                  <a:moveTo>
                    <a:pt x="192658" y="205051"/>
                  </a:moveTo>
                  <a:lnTo>
                    <a:pt x="50940" y="205051"/>
                  </a:lnTo>
                  <a:lnTo>
                    <a:pt x="56532" y="213131"/>
                  </a:lnTo>
                  <a:lnTo>
                    <a:pt x="87893" y="235711"/>
                  </a:lnTo>
                  <a:lnTo>
                    <a:pt x="119441" y="241008"/>
                  </a:lnTo>
                  <a:lnTo>
                    <a:pt x="129752" y="240487"/>
                  </a:lnTo>
                  <a:lnTo>
                    <a:pt x="167400" y="228023"/>
                  </a:lnTo>
                  <a:lnTo>
                    <a:pt x="192658" y="205051"/>
                  </a:lnTo>
                  <a:close/>
                </a:path>
                <a:path w="218440" h="310514">
                  <a:moveTo>
                    <a:pt x="196750" y="41517"/>
                  </a:moveTo>
                  <a:lnTo>
                    <a:pt x="108310" y="41517"/>
                  </a:lnTo>
                  <a:lnTo>
                    <a:pt x="121044" y="42842"/>
                  </a:lnTo>
                  <a:lnTo>
                    <a:pt x="132280" y="46816"/>
                  </a:lnTo>
                  <a:lnTo>
                    <a:pt x="161500" y="87702"/>
                  </a:lnTo>
                  <a:lnTo>
                    <a:pt x="165251" y="120289"/>
                  </a:lnTo>
                  <a:lnTo>
                    <a:pt x="164313" y="137719"/>
                  </a:lnTo>
                  <a:lnTo>
                    <a:pt x="150257" y="178298"/>
                  </a:lnTo>
                  <a:lnTo>
                    <a:pt x="108310" y="199480"/>
                  </a:lnTo>
                  <a:lnTo>
                    <a:pt x="196757" y="199480"/>
                  </a:lnTo>
                  <a:lnTo>
                    <a:pt x="214109" y="158896"/>
                  </a:lnTo>
                  <a:lnTo>
                    <a:pt x="218328" y="120289"/>
                  </a:lnTo>
                  <a:lnTo>
                    <a:pt x="217859" y="106913"/>
                  </a:lnTo>
                  <a:lnTo>
                    <a:pt x="206724" y="59907"/>
                  </a:lnTo>
                  <a:lnTo>
                    <a:pt x="201895" y="49978"/>
                  </a:lnTo>
                  <a:lnTo>
                    <a:pt x="196750" y="41517"/>
                  </a:lnTo>
                  <a:close/>
                </a:path>
                <a:path w="218440" h="310514">
                  <a:moveTo>
                    <a:pt x="119441" y="0"/>
                  </a:moveTo>
                  <a:lnTo>
                    <a:pt x="78772" y="9413"/>
                  </a:lnTo>
                  <a:lnTo>
                    <a:pt x="50940" y="35957"/>
                  </a:lnTo>
                  <a:lnTo>
                    <a:pt x="192657" y="35957"/>
                  </a:lnTo>
                  <a:lnTo>
                    <a:pt x="158612" y="8345"/>
                  </a:lnTo>
                  <a:lnTo>
                    <a:pt x="119441" y="0"/>
                  </a:lnTo>
                  <a:close/>
                </a:path>
              </a:pathLst>
            </a:custGeom>
            <a:solidFill>
              <a:srgbClr val="6E6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81365" y="5889919"/>
              <a:ext cx="211899" cy="24272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838636" y="5891631"/>
            <a:ext cx="431800" cy="310515"/>
            <a:chOff x="6838636" y="5891631"/>
            <a:chExt cx="431800" cy="310515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38636" y="5891631"/>
              <a:ext cx="199062" cy="2354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057810" y="5896768"/>
              <a:ext cx="212725" cy="305435"/>
            </a:xfrm>
            <a:custGeom>
              <a:avLst/>
              <a:gdLst/>
              <a:ahLst/>
              <a:cxnLst/>
              <a:rect l="l" t="t" r="r" b="b"/>
              <a:pathLst>
                <a:path w="212725" h="305435">
                  <a:moveTo>
                    <a:pt x="212339" y="0"/>
                  </a:moveTo>
                  <a:lnTo>
                    <a:pt x="160110" y="0"/>
                  </a:lnTo>
                  <a:lnTo>
                    <a:pt x="107881" y="165241"/>
                  </a:lnTo>
                  <a:lnTo>
                    <a:pt x="55652" y="0"/>
                  </a:lnTo>
                  <a:lnTo>
                    <a:pt x="0" y="0"/>
                  </a:lnTo>
                  <a:lnTo>
                    <a:pt x="83484" y="229029"/>
                  </a:lnTo>
                  <a:lnTo>
                    <a:pt x="80919" y="234589"/>
                  </a:lnTo>
                  <a:lnTo>
                    <a:pt x="57432" y="265206"/>
                  </a:lnTo>
                  <a:lnTo>
                    <a:pt x="44375" y="266274"/>
                  </a:lnTo>
                  <a:lnTo>
                    <a:pt x="19695" y="266274"/>
                  </a:lnTo>
                  <a:lnTo>
                    <a:pt x="19695" y="305226"/>
                  </a:lnTo>
                  <a:lnTo>
                    <a:pt x="42815" y="305226"/>
                  </a:lnTo>
                  <a:lnTo>
                    <a:pt x="52070" y="305012"/>
                  </a:lnTo>
                  <a:lnTo>
                    <a:pt x="93319" y="293772"/>
                  </a:lnTo>
                  <a:lnTo>
                    <a:pt x="119584" y="258943"/>
                  </a:lnTo>
                  <a:lnTo>
                    <a:pt x="131430" y="229888"/>
                  </a:lnTo>
                  <a:lnTo>
                    <a:pt x="212339" y="0"/>
                  </a:lnTo>
                  <a:close/>
                </a:path>
              </a:pathLst>
            </a:custGeom>
            <a:solidFill>
              <a:srgbClr val="6E6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8600095" y="4547943"/>
            <a:ext cx="0" cy="2073910"/>
          </a:xfrm>
          <a:custGeom>
            <a:avLst/>
            <a:gdLst/>
            <a:ahLst/>
            <a:cxnLst/>
            <a:rect l="l" t="t" r="r" b="b"/>
            <a:pathLst>
              <a:path h="2073909">
                <a:moveTo>
                  <a:pt x="0" y="0"/>
                </a:moveTo>
                <a:lnTo>
                  <a:pt x="0" y="2073811"/>
                </a:lnTo>
              </a:path>
            </a:pathLst>
          </a:custGeom>
          <a:solidFill>
            <a:srgbClr val="DC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41" descr="A logo of a company&#10;&#10;Description automatically generated">
            <a:extLst>
              <a:ext uri="{FF2B5EF4-FFF2-40B4-BE49-F238E27FC236}">
                <a16:creationId xmlns:a16="http://schemas.microsoft.com/office/drawing/2014/main" id="{65848171-09D7-DE09-8216-B2AFEF396F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89" y="3650013"/>
            <a:ext cx="7893306" cy="35446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BESPIN</a:t>
            </a:r>
            <a:r>
              <a:rPr spc="-120"/>
              <a:t> </a:t>
            </a:r>
            <a:r>
              <a:t>COPILOT</a:t>
            </a:r>
            <a:r>
              <a:rPr spc="-120"/>
              <a:t> </a:t>
            </a:r>
            <a:r>
              <a:rPr spc="-10"/>
              <a:t>ASSESSMENT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99265" y="3689749"/>
            <a:ext cx="510286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Build</a:t>
            </a:r>
            <a:r>
              <a:rPr sz="2450" spc="-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a tailored</a:t>
            </a:r>
            <a:r>
              <a:rPr sz="2450" spc="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Copilot</a:t>
            </a:r>
            <a:r>
              <a:rPr sz="2450" spc="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 spc="-10">
                <a:solidFill>
                  <a:srgbClr val="471621"/>
                </a:solidFill>
                <a:latin typeface="Montserrat Medium"/>
                <a:cs typeface="Montserrat Medium"/>
              </a:rPr>
              <a:t>Strategy</a:t>
            </a:r>
            <a:endParaRPr sz="2450">
              <a:latin typeface="Montserrat Medium"/>
              <a:cs typeface="Montserrat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99265" y="6200877"/>
            <a:ext cx="78606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Present</a:t>
            </a:r>
            <a:r>
              <a:rPr sz="245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the</a:t>
            </a:r>
            <a:r>
              <a:rPr sz="245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economic</a:t>
            </a:r>
            <a:r>
              <a:rPr sz="2450" spc="6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benefits</a:t>
            </a:r>
            <a:r>
              <a:rPr sz="245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(ROI)</a:t>
            </a:r>
            <a:r>
              <a:rPr sz="245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to</a:t>
            </a:r>
            <a:r>
              <a:rPr sz="245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 spc="-10">
                <a:solidFill>
                  <a:srgbClr val="471621"/>
                </a:solidFill>
                <a:latin typeface="Montserrat Medium"/>
                <a:cs typeface="Montserrat Medium"/>
              </a:rPr>
              <a:t>customer</a:t>
            </a:r>
            <a:endParaRPr sz="2450">
              <a:latin typeface="Montserrat Medium"/>
              <a:cs typeface="Montserrat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99265" y="8691272"/>
            <a:ext cx="60636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Copilot</a:t>
            </a:r>
            <a:r>
              <a:rPr sz="2450" spc="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Readiness</a:t>
            </a:r>
            <a:r>
              <a:rPr sz="245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>
                <a:solidFill>
                  <a:srgbClr val="471621"/>
                </a:solidFill>
                <a:latin typeface="Montserrat Medium"/>
                <a:cs typeface="Montserrat Medium"/>
              </a:rPr>
              <a:t>Assessment</a:t>
            </a:r>
            <a:r>
              <a:rPr sz="2450" spc="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450" spc="-10">
                <a:solidFill>
                  <a:srgbClr val="471621"/>
                </a:solidFill>
                <a:latin typeface="Montserrat Medium"/>
                <a:cs typeface="Montserrat Medium"/>
              </a:rPr>
              <a:t>Report</a:t>
            </a:r>
            <a:endParaRPr sz="2450">
              <a:latin typeface="Montserrat Medium"/>
              <a:cs typeface="Montserrat Medium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2178340"/>
            <a:ext cx="20114895" cy="9130665"/>
            <a:chOff x="0" y="2178340"/>
            <a:chExt cx="20114895" cy="9130665"/>
          </a:xfrm>
        </p:grpSpPr>
        <p:sp>
          <p:nvSpPr>
            <p:cNvPr id="23" name="object 23"/>
            <p:cNvSpPr/>
            <p:nvPr/>
          </p:nvSpPr>
          <p:spPr>
            <a:xfrm>
              <a:off x="0" y="2209775"/>
              <a:ext cx="7023100" cy="9098915"/>
            </a:xfrm>
            <a:custGeom>
              <a:avLst/>
              <a:gdLst/>
              <a:ahLst/>
              <a:cxnLst/>
              <a:rect l="l" t="t" r="r" b="b"/>
              <a:pathLst>
                <a:path w="7023100" h="9098915">
                  <a:moveTo>
                    <a:pt x="7022592" y="0"/>
                  </a:moveTo>
                  <a:lnTo>
                    <a:pt x="0" y="0"/>
                  </a:lnTo>
                  <a:lnTo>
                    <a:pt x="0" y="9098780"/>
                  </a:lnTo>
                  <a:lnTo>
                    <a:pt x="7022592" y="9098780"/>
                  </a:lnTo>
                  <a:lnTo>
                    <a:pt x="702259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2188834"/>
              <a:ext cx="7023100" cy="41910"/>
            </a:xfrm>
            <a:custGeom>
              <a:avLst/>
              <a:gdLst/>
              <a:ahLst/>
              <a:cxnLst/>
              <a:rect l="l" t="t" r="r" b="b"/>
              <a:pathLst>
                <a:path w="7023100" h="41910">
                  <a:moveTo>
                    <a:pt x="0" y="41883"/>
                  </a:moveTo>
                  <a:lnTo>
                    <a:pt x="7022592" y="41883"/>
                  </a:lnTo>
                  <a:lnTo>
                    <a:pt x="7022592" y="0"/>
                  </a:lnTo>
                  <a:lnTo>
                    <a:pt x="0" y="0"/>
                  </a:lnTo>
                  <a:lnTo>
                    <a:pt x="0" y="41883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22593" y="2199295"/>
              <a:ext cx="0" cy="8142605"/>
            </a:xfrm>
            <a:custGeom>
              <a:avLst/>
              <a:gdLst/>
              <a:ahLst/>
              <a:cxnLst/>
              <a:rect l="l" t="t" r="r" b="b"/>
              <a:pathLst>
                <a:path h="8142605">
                  <a:moveTo>
                    <a:pt x="0" y="0"/>
                  </a:moveTo>
                  <a:lnTo>
                    <a:pt x="0" y="8142087"/>
                  </a:lnTo>
                </a:path>
              </a:pathLst>
            </a:custGeom>
            <a:ln w="41883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01761" y="10330910"/>
              <a:ext cx="13102590" cy="0"/>
            </a:xfrm>
            <a:custGeom>
              <a:avLst/>
              <a:gdLst/>
              <a:ahLst/>
              <a:cxnLst/>
              <a:rect l="l" t="t" r="r" b="b"/>
              <a:pathLst>
                <a:path w="13102590">
                  <a:moveTo>
                    <a:pt x="0" y="0"/>
                  </a:moveTo>
                  <a:lnTo>
                    <a:pt x="13102334" y="0"/>
                  </a:lnTo>
                </a:path>
              </a:pathLst>
            </a:custGeom>
            <a:ln w="20940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82325" y="4215593"/>
            <a:ext cx="4704715" cy="3484245"/>
          </a:xfrm>
          <a:prstGeom prst="rect">
            <a:avLst/>
          </a:prstGeom>
        </p:spPr>
        <p:txBody>
          <a:bodyPr vert="horz" wrap="square" lIns="0" tIns="365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75"/>
              </a:spcBef>
            </a:pPr>
            <a:r>
              <a:rPr sz="4100" b="1">
                <a:solidFill>
                  <a:srgbClr val="58595B"/>
                </a:solidFill>
                <a:latin typeface="Montserrat"/>
                <a:cs typeface="Montserrat"/>
              </a:rPr>
              <a:t>PHASE</a:t>
            </a:r>
            <a:r>
              <a:rPr sz="4100" b="1" spc="-40">
                <a:solidFill>
                  <a:srgbClr val="58595B"/>
                </a:solidFill>
                <a:latin typeface="Montserrat"/>
                <a:cs typeface="Montserrat"/>
              </a:rPr>
              <a:t> </a:t>
            </a:r>
            <a:r>
              <a:rPr sz="4100" b="1" spc="-25">
                <a:solidFill>
                  <a:srgbClr val="58595B"/>
                </a:solidFill>
                <a:latin typeface="Montserrat"/>
                <a:cs typeface="Montserrat"/>
              </a:rPr>
              <a:t>01</a:t>
            </a:r>
            <a:endParaRPr sz="4100">
              <a:latin typeface="Montserrat"/>
              <a:cs typeface="Montserrat"/>
            </a:endParaRPr>
          </a:p>
          <a:p>
            <a:pPr marL="200025" indent="-187325">
              <a:lnSpc>
                <a:spcPct val="100000"/>
              </a:lnSpc>
              <a:spcBef>
                <a:spcPts val="1450"/>
              </a:spcBef>
              <a:buChar char="•"/>
              <a:tabLst>
                <a:tab pos="200025" algn="l"/>
              </a:tabLst>
            </a:pP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Assessment</a:t>
            </a:r>
            <a:r>
              <a:rPr sz="2150" spc="-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&amp;</a:t>
            </a:r>
            <a:r>
              <a:rPr sz="2150" spc="-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71621"/>
                </a:solidFill>
                <a:latin typeface="Montserrat Medium"/>
                <a:cs typeface="Montserrat Medium"/>
              </a:rPr>
              <a:t>Readiness</a:t>
            </a:r>
            <a:endParaRPr sz="2150">
              <a:latin typeface="Montserrat Medium"/>
              <a:cs typeface="Montserrat Medium"/>
            </a:endParaRPr>
          </a:p>
          <a:p>
            <a:pPr marL="190500" marR="5080" indent="-178435">
              <a:lnSpc>
                <a:spcPct val="100000"/>
              </a:lnSpc>
              <a:spcBef>
                <a:spcPts val="2590"/>
              </a:spcBef>
              <a:buChar char="•"/>
              <a:tabLst>
                <a:tab pos="190500" algn="l"/>
                <a:tab pos="199390" algn="l"/>
              </a:tabLst>
            </a:pP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	Assess</a:t>
            </a:r>
            <a:r>
              <a:rPr sz="2150" spc="-3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your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organizations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71621"/>
                </a:solidFill>
                <a:latin typeface="Montserrat Medium"/>
                <a:cs typeface="Montserrat Medium"/>
              </a:rPr>
              <a:t>needs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&amp;</a:t>
            </a:r>
            <a:r>
              <a:rPr sz="2150" spc="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and </a:t>
            </a:r>
            <a:r>
              <a:rPr sz="2150" spc="-20">
                <a:solidFill>
                  <a:srgbClr val="471621"/>
                </a:solidFill>
                <a:latin typeface="Montserrat Medium"/>
                <a:cs typeface="Montserrat Medium"/>
              </a:rPr>
              <a:t>goals</a:t>
            </a:r>
            <a:endParaRPr sz="2150">
              <a:latin typeface="Montserrat Medium"/>
              <a:cs typeface="Montserrat Medium"/>
            </a:endParaRPr>
          </a:p>
          <a:p>
            <a:pPr marL="190500" marR="743585" indent="-178435">
              <a:lnSpc>
                <a:spcPct val="100000"/>
              </a:lnSpc>
              <a:spcBef>
                <a:spcPts val="2590"/>
              </a:spcBef>
              <a:buChar char="•"/>
              <a:tabLst>
                <a:tab pos="190500" algn="l"/>
                <a:tab pos="199390" algn="l"/>
              </a:tabLst>
            </a:pP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	Identify</a:t>
            </a:r>
            <a:r>
              <a:rPr sz="2150" spc="1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business</a:t>
            </a:r>
            <a:r>
              <a:rPr sz="2150" spc="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use</a:t>
            </a:r>
            <a:r>
              <a:rPr sz="2150" spc="1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71621"/>
                </a:solidFill>
                <a:latin typeface="Montserrat Medium"/>
                <a:cs typeface="Montserrat Medium"/>
              </a:rPr>
              <a:t>cases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from</a:t>
            </a:r>
            <a:r>
              <a:rPr sz="2150" spc="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each</a:t>
            </a:r>
            <a:r>
              <a:rPr sz="2150" spc="4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71621"/>
                </a:solidFill>
                <a:latin typeface="Montserrat Medium"/>
                <a:cs typeface="Montserrat Medium"/>
              </a:rPr>
              <a:t>department</a:t>
            </a:r>
            <a:endParaRPr sz="2150">
              <a:latin typeface="Montserrat Medium"/>
              <a:cs typeface="Montserrat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80534" y="3416921"/>
            <a:ext cx="13623925" cy="7891780"/>
            <a:chOff x="6480534" y="3416921"/>
            <a:chExt cx="13623925" cy="7891780"/>
          </a:xfrm>
        </p:grpSpPr>
        <p:sp>
          <p:nvSpPr>
            <p:cNvPr id="29" name="object 29"/>
            <p:cNvSpPr/>
            <p:nvPr/>
          </p:nvSpPr>
          <p:spPr>
            <a:xfrm>
              <a:off x="6480756" y="3416921"/>
              <a:ext cx="1118235" cy="1118235"/>
            </a:xfrm>
            <a:custGeom>
              <a:avLst/>
              <a:gdLst/>
              <a:ahLst/>
              <a:cxnLst/>
              <a:rect l="l" t="t" r="r" b="b"/>
              <a:pathLst>
                <a:path w="1118234" h="1118235">
                  <a:moveTo>
                    <a:pt x="559113" y="0"/>
                  </a:moveTo>
                  <a:lnTo>
                    <a:pt x="510870" y="2052"/>
                  </a:lnTo>
                  <a:lnTo>
                    <a:pt x="463766" y="8097"/>
                  </a:lnTo>
                  <a:lnTo>
                    <a:pt x="417970" y="17966"/>
                  </a:lnTo>
                  <a:lnTo>
                    <a:pt x="373649" y="31493"/>
                  </a:lnTo>
                  <a:lnTo>
                    <a:pt x="330972" y="48508"/>
                  </a:lnTo>
                  <a:lnTo>
                    <a:pt x="290106" y="68845"/>
                  </a:lnTo>
                  <a:lnTo>
                    <a:pt x="251218" y="92335"/>
                  </a:lnTo>
                  <a:lnTo>
                    <a:pt x="214477" y="118811"/>
                  </a:lnTo>
                  <a:lnTo>
                    <a:pt x="180050" y="148105"/>
                  </a:lnTo>
                  <a:lnTo>
                    <a:pt x="148106" y="180049"/>
                  </a:lnTo>
                  <a:lnTo>
                    <a:pt x="118812" y="214475"/>
                  </a:lnTo>
                  <a:lnTo>
                    <a:pt x="92336" y="251215"/>
                  </a:lnTo>
                  <a:lnTo>
                    <a:pt x="68845" y="290102"/>
                  </a:lnTo>
                  <a:lnTo>
                    <a:pt x="48508" y="330968"/>
                  </a:lnTo>
                  <a:lnTo>
                    <a:pt x="31493" y="373644"/>
                  </a:lnTo>
                  <a:lnTo>
                    <a:pt x="17966" y="417964"/>
                  </a:lnTo>
                  <a:lnTo>
                    <a:pt x="8097" y="463759"/>
                  </a:lnTo>
                  <a:lnTo>
                    <a:pt x="2052" y="510861"/>
                  </a:lnTo>
                  <a:lnTo>
                    <a:pt x="0" y="559103"/>
                  </a:lnTo>
                  <a:lnTo>
                    <a:pt x="2052" y="607345"/>
                  </a:lnTo>
                  <a:lnTo>
                    <a:pt x="8097" y="654447"/>
                  </a:lnTo>
                  <a:lnTo>
                    <a:pt x="17966" y="700242"/>
                  </a:lnTo>
                  <a:lnTo>
                    <a:pt x="31493" y="744561"/>
                  </a:lnTo>
                  <a:lnTo>
                    <a:pt x="48508" y="787238"/>
                  </a:lnTo>
                  <a:lnTo>
                    <a:pt x="68845" y="828104"/>
                  </a:lnTo>
                  <a:lnTo>
                    <a:pt x="92336" y="866990"/>
                  </a:lnTo>
                  <a:lnTo>
                    <a:pt x="118812" y="903731"/>
                  </a:lnTo>
                  <a:lnTo>
                    <a:pt x="148106" y="938157"/>
                  </a:lnTo>
                  <a:lnTo>
                    <a:pt x="180050" y="970101"/>
                  </a:lnTo>
                  <a:lnTo>
                    <a:pt x="214477" y="999394"/>
                  </a:lnTo>
                  <a:lnTo>
                    <a:pt x="251218" y="1025870"/>
                  </a:lnTo>
                  <a:lnTo>
                    <a:pt x="290106" y="1049361"/>
                  </a:lnTo>
                  <a:lnTo>
                    <a:pt x="330972" y="1069698"/>
                  </a:lnTo>
                  <a:lnTo>
                    <a:pt x="373649" y="1086713"/>
                  </a:lnTo>
                  <a:lnTo>
                    <a:pt x="417970" y="1100240"/>
                  </a:lnTo>
                  <a:lnTo>
                    <a:pt x="463766" y="1110109"/>
                  </a:lnTo>
                  <a:lnTo>
                    <a:pt x="510870" y="1116154"/>
                  </a:lnTo>
                  <a:lnTo>
                    <a:pt x="559113" y="1118206"/>
                  </a:lnTo>
                  <a:lnTo>
                    <a:pt x="607355" y="1116154"/>
                  </a:lnTo>
                  <a:lnTo>
                    <a:pt x="654458" y="1110109"/>
                  </a:lnTo>
                  <a:lnTo>
                    <a:pt x="700252" y="1100240"/>
                  </a:lnTo>
                  <a:lnTo>
                    <a:pt x="744572" y="1086713"/>
                  </a:lnTo>
                  <a:lnTo>
                    <a:pt x="787248" y="1069698"/>
                  </a:lnTo>
                  <a:lnTo>
                    <a:pt x="828114" y="1049361"/>
                  </a:lnTo>
                  <a:lnTo>
                    <a:pt x="867001" y="1025870"/>
                  </a:lnTo>
                  <a:lnTo>
                    <a:pt x="903741" y="999394"/>
                  </a:lnTo>
                  <a:lnTo>
                    <a:pt x="938167" y="970101"/>
                  </a:lnTo>
                  <a:lnTo>
                    <a:pt x="970111" y="938157"/>
                  </a:lnTo>
                  <a:lnTo>
                    <a:pt x="999405" y="903731"/>
                  </a:lnTo>
                  <a:lnTo>
                    <a:pt x="1025881" y="866990"/>
                  </a:lnTo>
                  <a:lnTo>
                    <a:pt x="1049371" y="828104"/>
                  </a:lnTo>
                  <a:lnTo>
                    <a:pt x="1069708" y="787238"/>
                  </a:lnTo>
                  <a:lnTo>
                    <a:pt x="1086724" y="744561"/>
                  </a:lnTo>
                  <a:lnTo>
                    <a:pt x="1100250" y="700242"/>
                  </a:lnTo>
                  <a:lnTo>
                    <a:pt x="1110120" y="654447"/>
                  </a:lnTo>
                  <a:lnTo>
                    <a:pt x="1116165" y="607345"/>
                  </a:lnTo>
                  <a:lnTo>
                    <a:pt x="1118217" y="559103"/>
                  </a:lnTo>
                  <a:lnTo>
                    <a:pt x="1116165" y="510861"/>
                  </a:lnTo>
                  <a:lnTo>
                    <a:pt x="1110120" y="463759"/>
                  </a:lnTo>
                  <a:lnTo>
                    <a:pt x="1100250" y="417964"/>
                  </a:lnTo>
                  <a:lnTo>
                    <a:pt x="1086724" y="373644"/>
                  </a:lnTo>
                  <a:lnTo>
                    <a:pt x="1069708" y="330968"/>
                  </a:lnTo>
                  <a:lnTo>
                    <a:pt x="1049371" y="290102"/>
                  </a:lnTo>
                  <a:lnTo>
                    <a:pt x="1025881" y="251215"/>
                  </a:lnTo>
                  <a:lnTo>
                    <a:pt x="999405" y="214475"/>
                  </a:lnTo>
                  <a:lnTo>
                    <a:pt x="970111" y="180049"/>
                  </a:lnTo>
                  <a:lnTo>
                    <a:pt x="938167" y="148105"/>
                  </a:lnTo>
                  <a:lnTo>
                    <a:pt x="903741" y="118811"/>
                  </a:lnTo>
                  <a:lnTo>
                    <a:pt x="867001" y="92335"/>
                  </a:lnTo>
                  <a:lnTo>
                    <a:pt x="828114" y="68845"/>
                  </a:lnTo>
                  <a:lnTo>
                    <a:pt x="787248" y="48508"/>
                  </a:lnTo>
                  <a:lnTo>
                    <a:pt x="744572" y="31493"/>
                  </a:lnTo>
                  <a:lnTo>
                    <a:pt x="700252" y="17966"/>
                  </a:lnTo>
                  <a:lnTo>
                    <a:pt x="654458" y="8097"/>
                  </a:lnTo>
                  <a:lnTo>
                    <a:pt x="607355" y="2052"/>
                  </a:lnTo>
                  <a:lnTo>
                    <a:pt x="559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44360" y="3480521"/>
              <a:ext cx="991235" cy="991235"/>
            </a:xfrm>
            <a:custGeom>
              <a:avLst/>
              <a:gdLst/>
              <a:ahLst/>
              <a:cxnLst/>
              <a:rect l="l" t="t" r="r" b="b"/>
              <a:pathLst>
                <a:path w="991234" h="991235">
                  <a:moveTo>
                    <a:pt x="495503" y="0"/>
                  </a:moveTo>
                  <a:lnTo>
                    <a:pt x="447783" y="2268"/>
                  </a:lnTo>
                  <a:lnTo>
                    <a:pt x="401346" y="8934"/>
                  </a:lnTo>
                  <a:lnTo>
                    <a:pt x="356401" y="19791"/>
                  </a:lnTo>
                  <a:lnTo>
                    <a:pt x="313154" y="34631"/>
                  </a:lnTo>
                  <a:lnTo>
                    <a:pt x="271813" y="53246"/>
                  </a:lnTo>
                  <a:lnTo>
                    <a:pt x="232586" y="75428"/>
                  </a:lnTo>
                  <a:lnTo>
                    <a:pt x="195681" y="100971"/>
                  </a:lnTo>
                  <a:lnTo>
                    <a:pt x="161305" y="129665"/>
                  </a:lnTo>
                  <a:lnTo>
                    <a:pt x="129665" y="161305"/>
                  </a:lnTo>
                  <a:lnTo>
                    <a:pt x="100971" y="195681"/>
                  </a:lnTo>
                  <a:lnTo>
                    <a:pt x="75428" y="232586"/>
                  </a:lnTo>
                  <a:lnTo>
                    <a:pt x="53246" y="271813"/>
                  </a:lnTo>
                  <a:lnTo>
                    <a:pt x="34631" y="313154"/>
                  </a:lnTo>
                  <a:lnTo>
                    <a:pt x="19791" y="356401"/>
                  </a:lnTo>
                  <a:lnTo>
                    <a:pt x="8934" y="401346"/>
                  </a:lnTo>
                  <a:lnTo>
                    <a:pt x="2268" y="447783"/>
                  </a:lnTo>
                  <a:lnTo>
                    <a:pt x="0" y="495503"/>
                  </a:lnTo>
                  <a:lnTo>
                    <a:pt x="2268" y="543223"/>
                  </a:lnTo>
                  <a:lnTo>
                    <a:pt x="8934" y="589659"/>
                  </a:lnTo>
                  <a:lnTo>
                    <a:pt x="19791" y="634605"/>
                  </a:lnTo>
                  <a:lnTo>
                    <a:pt x="34631" y="677852"/>
                  </a:lnTo>
                  <a:lnTo>
                    <a:pt x="53246" y="719193"/>
                  </a:lnTo>
                  <a:lnTo>
                    <a:pt x="75428" y="758420"/>
                  </a:lnTo>
                  <a:lnTo>
                    <a:pt x="100971" y="795325"/>
                  </a:lnTo>
                  <a:lnTo>
                    <a:pt x="129665" y="829701"/>
                  </a:lnTo>
                  <a:lnTo>
                    <a:pt x="161305" y="861340"/>
                  </a:lnTo>
                  <a:lnTo>
                    <a:pt x="195681" y="890035"/>
                  </a:lnTo>
                  <a:lnTo>
                    <a:pt x="232586" y="915577"/>
                  </a:lnTo>
                  <a:lnTo>
                    <a:pt x="271813" y="937760"/>
                  </a:lnTo>
                  <a:lnTo>
                    <a:pt x="313154" y="956374"/>
                  </a:lnTo>
                  <a:lnTo>
                    <a:pt x="356401" y="971214"/>
                  </a:lnTo>
                  <a:lnTo>
                    <a:pt x="401346" y="982071"/>
                  </a:lnTo>
                  <a:lnTo>
                    <a:pt x="447783" y="988738"/>
                  </a:lnTo>
                  <a:lnTo>
                    <a:pt x="495503" y="991006"/>
                  </a:lnTo>
                  <a:lnTo>
                    <a:pt x="543223" y="988738"/>
                  </a:lnTo>
                  <a:lnTo>
                    <a:pt x="589659" y="982071"/>
                  </a:lnTo>
                  <a:lnTo>
                    <a:pt x="634605" y="971214"/>
                  </a:lnTo>
                  <a:lnTo>
                    <a:pt x="677852" y="956374"/>
                  </a:lnTo>
                  <a:lnTo>
                    <a:pt x="719193" y="937760"/>
                  </a:lnTo>
                  <a:lnTo>
                    <a:pt x="758420" y="915577"/>
                  </a:lnTo>
                  <a:lnTo>
                    <a:pt x="795325" y="890035"/>
                  </a:lnTo>
                  <a:lnTo>
                    <a:pt x="829701" y="861340"/>
                  </a:lnTo>
                  <a:lnTo>
                    <a:pt x="861340" y="829701"/>
                  </a:lnTo>
                  <a:lnTo>
                    <a:pt x="890035" y="795325"/>
                  </a:lnTo>
                  <a:lnTo>
                    <a:pt x="915577" y="758420"/>
                  </a:lnTo>
                  <a:lnTo>
                    <a:pt x="937760" y="719193"/>
                  </a:lnTo>
                  <a:lnTo>
                    <a:pt x="956374" y="677852"/>
                  </a:lnTo>
                  <a:lnTo>
                    <a:pt x="971214" y="634605"/>
                  </a:lnTo>
                  <a:lnTo>
                    <a:pt x="982071" y="589659"/>
                  </a:lnTo>
                  <a:lnTo>
                    <a:pt x="988738" y="543223"/>
                  </a:lnTo>
                  <a:lnTo>
                    <a:pt x="991006" y="495503"/>
                  </a:lnTo>
                  <a:lnTo>
                    <a:pt x="988738" y="447783"/>
                  </a:lnTo>
                  <a:lnTo>
                    <a:pt x="982071" y="401346"/>
                  </a:lnTo>
                  <a:lnTo>
                    <a:pt x="971214" y="356401"/>
                  </a:lnTo>
                  <a:lnTo>
                    <a:pt x="956374" y="313154"/>
                  </a:lnTo>
                  <a:lnTo>
                    <a:pt x="937760" y="271813"/>
                  </a:lnTo>
                  <a:lnTo>
                    <a:pt x="915577" y="232586"/>
                  </a:lnTo>
                  <a:lnTo>
                    <a:pt x="890035" y="195681"/>
                  </a:lnTo>
                  <a:lnTo>
                    <a:pt x="861340" y="161305"/>
                  </a:lnTo>
                  <a:lnTo>
                    <a:pt x="829701" y="129665"/>
                  </a:lnTo>
                  <a:lnTo>
                    <a:pt x="795325" y="100971"/>
                  </a:lnTo>
                  <a:lnTo>
                    <a:pt x="758420" y="75428"/>
                  </a:lnTo>
                  <a:lnTo>
                    <a:pt x="719193" y="53246"/>
                  </a:lnTo>
                  <a:lnTo>
                    <a:pt x="677852" y="34631"/>
                  </a:lnTo>
                  <a:lnTo>
                    <a:pt x="634605" y="19791"/>
                  </a:lnTo>
                  <a:lnTo>
                    <a:pt x="589659" y="8934"/>
                  </a:lnTo>
                  <a:lnTo>
                    <a:pt x="543223" y="2268"/>
                  </a:lnTo>
                  <a:lnTo>
                    <a:pt x="49550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27488" y="3876894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071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55389" y="3876894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071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55389" y="3921954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2102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55389" y="3976024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071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55389" y="4021085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071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55389" y="4075155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087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55389" y="4120215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143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56263" y="3872392"/>
              <a:ext cx="72390" cy="45085"/>
            </a:xfrm>
            <a:custGeom>
              <a:avLst/>
              <a:gdLst/>
              <a:ahLst/>
              <a:cxnLst/>
              <a:rect l="l" t="t" r="r" b="b"/>
              <a:pathLst>
                <a:path w="72390" h="45085">
                  <a:moveTo>
                    <a:pt x="0" y="18020"/>
                  </a:moveTo>
                  <a:lnTo>
                    <a:pt x="27035" y="45056"/>
                  </a:lnTo>
                  <a:lnTo>
                    <a:pt x="72092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56263" y="3971522"/>
              <a:ext cx="72390" cy="45085"/>
            </a:xfrm>
            <a:custGeom>
              <a:avLst/>
              <a:gdLst/>
              <a:ahLst/>
              <a:cxnLst/>
              <a:rect l="l" t="t" r="r" b="b"/>
              <a:pathLst>
                <a:path w="72390" h="45085">
                  <a:moveTo>
                    <a:pt x="0" y="18020"/>
                  </a:moveTo>
                  <a:lnTo>
                    <a:pt x="27035" y="45056"/>
                  </a:lnTo>
                  <a:lnTo>
                    <a:pt x="72092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56263" y="4070653"/>
              <a:ext cx="72390" cy="45085"/>
            </a:xfrm>
            <a:custGeom>
              <a:avLst/>
              <a:gdLst/>
              <a:ahLst/>
              <a:cxnLst/>
              <a:rect l="l" t="t" r="r" b="b"/>
              <a:pathLst>
                <a:path w="72390" h="45085">
                  <a:moveTo>
                    <a:pt x="0" y="18020"/>
                  </a:moveTo>
                  <a:lnTo>
                    <a:pt x="27035" y="45056"/>
                  </a:lnTo>
                  <a:lnTo>
                    <a:pt x="72092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29227" y="3768755"/>
              <a:ext cx="342900" cy="414655"/>
            </a:xfrm>
            <a:custGeom>
              <a:avLst/>
              <a:gdLst/>
              <a:ahLst/>
              <a:cxnLst/>
              <a:rect l="l" t="t" r="r" b="b"/>
              <a:pathLst>
                <a:path w="342900" h="414654">
                  <a:moveTo>
                    <a:pt x="342450" y="360470"/>
                  </a:moveTo>
                  <a:lnTo>
                    <a:pt x="342450" y="396521"/>
                  </a:lnTo>
                  <a:lnTo>
                    <a:pt x="341033" y="403534"/>
                  </a:lnTo>
                  <a:lnTo>
                    <a:pt x="337170" y="409262"/>
                  </a:lnTo>
                  <a:lnTo>
                    <a:pt x="331442" y="413125"/>
                  </a:lnTo>
                  <a:lnTo>
                    <a:pt x="324429" y="414542"/>
                  </a:lnTo>
                  <a:lnTo>
                    <a:pt x="18020" y="414542"/>
                  </a:lnTo>
                  <a:lnTo>
                    <a:pt x="11008" y="413125"/>
                  </a:lnTo>
                  <a:lnTo>
                    <a:pt x="5279" y="409262"/>
                  </a:lnTo>
                  <a:lnTo>
                    <a:pt x="1416" y="403534"/>
                  </a:lnTo>
                  <a:lnTo>
                    <a:pt x="0" y="396521"/>
                  </a:lnTo>
                  <a:lnTo>
                    <a:pt x="0" y="18020"/>
                  </a:lnTo>
                  <a:lnTo>
                    <a:pt x="1416" y="11003"/>
                  </a:lnTo>
                  <a:lnTo>
                    <a:pt x="5279" y="5276"/>
                  </a:lnTo>
                  <a:lnTo>
                    <a:pt x="11008" y="1415"/>
                  </a:lnTo>
                  <a:lnTo>
                    <a:pt x="18020" y="0"/>
                  </a:lnTo>
                  <a:lnTo>
                    <a:pt x="324429" y="0"/>
                  </a:lnTo>
                  <a:lnTo>
                    <a:pt x="331442" y="1415"/>
                  </a:lnTo>
                  <a:lnTo>
                    <a:pt x="337170" y="5276"/>
                  </a:lnTo>
                  <a:lnTo>
                    <a:pt x="341033" y="11003"/>
                  </a:lnTo>
                  <a:lnTo>
                    <a:pt x="342450" y="18020"/>
                  </a:lnTo>
                  <a:lnTo>
                    <a:pt x="342450" y="108143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5100" y="3763517"/>
              <a:ext cx="190706" cy="6454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8979" y="3880666"/>
              <a:ext cx="226757" cy="22675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505998" y="5882919"/>
              <a:ext cx="1118235" cy="1118235"/>
            </a:xfrm>
            <a:custGeom>
              <a:avLst/>
              <a:gdLst/>
              <a:ahLst/>
              <a:cxnLst/>
              <a:rect l="l" t="t" r="r" b="b"/>
              <a:pathLst>
                <a:path w="1118234" h="1118234">
                  <a:moveTo>
                    <a:pt x="559113" y="0"/>
                  </a:moveTo>
                  <a:lnTo>
                    <a:pt x="510871" y="2052"/>
                  </a:lnTo>
                  <a:lnTo>
                    <a:pt x="463769" y="8097"/>
                  </a:lnTo>
                  <a:lnTo>
                    <a:pt x="417974" y="17966"/>
                  </a:lnTo>
                  <a:lnTo>
                    <a:pt x="373654" y="31493"/>
                  </a:lnTo>
                  <a:lnTo>
                    <a:pt x="330976" y="48508"/>
                  </a:lnTo>
                  <a:lnTo>
                    <a:pt x="290110" y="68845"/>
                  </a:lnTo>
                  <a:lnTo>
                    <a:pt x="251223" y="92335"/>
                  </a:lnTo>
                  <a:lnTo>
                    <a:pt x="214481" y="118811"/>
                  </a:lnTo>
                  <a:lnTo>
                    <a:pt x="180055" y="148105"/>
                  </a:lnTo>
                  <a:lnTo>
                    <a:pt x="148110" y="180049"/>
                  </a:lnTo>
                  <a:lnTo>
                    <a:pt x="118815" y="214475"/>
                  </a:lnTo>
                  <a:lnTo>
                    <a:pt x="92339" y="251215"/>
                  </a:lnTo>
                  <a:lnTo>
                    <a:pt x="68847" y="290102"/>
                  </a:lnTo>
                  <a:lnTo>
                    <a:pt x="48510" y="330968"/>
                  </a:lnTo>
                  <a:lnTo>
                    <a:pt x="31494" y="373644"/>
                  </a:lnTo>
                  <a:lnTo>
                    <a:pt x="17967" y="417964"/>
                  </a:lnTo>
                  <a:lnTo>
                    <a:pt x="8097" y="463759"/>
                  </a:lnTo>
                  <a:lnTo>
                    <a:pt x="2052" y="510861"/>
                  </a:lnTo>
                  <a:lnTo>
                    <a:pt x="0" y="559103"/>
                  </a:lnTo>
                  <a:lnTo>
                    <a:pt x="2052" y="607345"/>
                  </a:lnTo>
                  <a:lnTo>
                    <a:pt x="8097" y="654447"/>
                  </a:lnTo>
                  <a:lnTo>
                    <a:pt x="17967" y="700242"/>
                  </a:lnTo>
                  <a:lnTo>
                    <a:pt x="31494" y="744561"/>
                  </a:lnTo>
                  <a:lnTo>
                    <a:pt x="48510" y="787238"/>
                  </a:lnTo>
                  <a:lnTo>
                    <a:pt x="68847" y="828104"/>
                  </a:lnTo>
                  <a:lnTo>
                    <a:pt x="92339" y="866990"/>
                  </a:lnTo>
                  <a:lnTo>
                    <a:pt x="118815" y="903731"/>
                  </a:lnTo>
                  <a:lnTo>
                    <a:pt x="148110" y="938157"/>
                  </a:lnTo>
                  <a:lnTo>
                    <a:pt x="180055" y="970101"/>
                  </a:lnTo>
                  <a:lnTo>
                    <a:pt x="214481" y="999394"/>
                  </a:lnTo>
                  <a:lnTo>
                    <a:pt x="251223" y="1025870"/>
                  </a:lnTo>
                  <a:lnTo>
                    <a:pt x="290110" y="1049361"/>
                  </a:lnTo>
                  <a:lnTo>
                    <a:pt x="330976" y="1069698"/>
                  </a:lnTo>
                  <a:lnTo>
                    <a:pt x="373654" y="1086713"/>
                  </a:lnTo>
                  <a:lnTo>
                    <a:pt x="417974" y="1100240"/>
                  </a:lnTo>
                  <a:lnTo>
                    <a:pt x="463769" y="1110109"/>
                  </a:lnTo>
                  <a:lnTo>
                    <a:pt x="510871" y="1116154"/>
                  </a:lnTo>
                  <a:lnTo>
                    <a:pt x="559113" y="1118206"/>
                  </a:lnTo>
                  <a:lnTo>
                    <a:pt x="607355" y="1116154"/>
                  </a:lnTo>
                  <a:lnTo>
                    <a:pt x="654458" y="1110109"/>
                  </a:lnTo>
                  <a:lnTo>
                    <a:pt x="700252" y="1100240"/>
                  </a:lnTo>
                  <a:lnTo>
                    <a:pt x="744572" y="1086713"/>
                  </a:lnTo>
                  <a:lnTo>
                    <a:pt x="787248" y="1069698"/>
                  </a:lnTo>
                  <a:lnTo>
                    <a:pt x="828114" y="1049361"/>
                  </a:lnTo>
                  <a:lnTo>
                    <a:pt x="867001" y="1025870"/>
                  </a:lnTo>
                  <a:lnTo>
                    <a:pt x="903741" y="999394"/>
                  </a:lnTo>
                  <a:lnTo>
                    <a:pt x="938167" y="970101"/>
                  </a:lnTo>
                  <a:lnTo>
                    <a:pt x="970111" y="938157"/>
                  </a:lnTo>
                  <a:lnTo>
                    <a:pt x="999405" y="903731"/>
                  </a:lnTo>
                  <a:lnTo>
                    <a:pt x="1025881" y="866990"/>
                  </a:lnTo>
                  <a:lnTo>
                    <a:pt x="1049371" y="828104"/>
                  </a:lnTo>
                  <a:lnTo>
                    <a:pt x="1069708" y="787238"/>
                  </a:lnTo>
                  <a:lnTo>
                    <a:pt x="1086724" y="744561"/>
                  </a:lnTo>
                  <a:lnTo>
                    <a:pt x="1100250" y="700242"/>
                  </a:lnTo>
                  <a:lnTo>
                    <a:pt x="1110120" y="654447"/>
                  </a:lnTo>
                  <a:lnTo>
                    <a:pt x="1116165" y="607345"/>
                  </a:lnTo>
                  <a:lnTo>
                    <a:pt x="1118217" y="559103"/>
                  </a:lnTo>
                  <a:lnTo>
                    <a:pt x="1116165" y="510861"/>
                  </a:lnTo>
                  <a:lnTo>
                    <a:pt x="1110120" y="463759"/>
                  </a:lnTo>
                  <a:lnTo>
                    <a:pt x="1100250" y="417964"/>
                  </a:lnTo>
                  <a:lnTo>
                    <a:pt x="1086724" y="373644"/>
                  </a:lnTo>
                  <a:lnTo>
                    <a:pt x="1069708" y="330968"/>
                  </a:lnTo>
                  <a:lnTo>
                    <a:pt x="1049371" y="290102"/>
                  </a:lnTo>
                  <a:lnTo>
                    <a:pt x="1025881" y="251215"/>
                  </a:lnTo>
                  <a:lnTo>
                    <a:pt x="999405" y="214475"/>
                  </a:lnTo>
                  <a:lnTo>
                    <a:pt x="970111" y="180049"/>
                  </a:lnTo>
                  <a:lnTo>
                    <a:pt x="938167" y="148105"/>
                  </a:lnTo>
                  <a:lnTo>
                    <a:pt x="903741" y="118811"/>
                  </a:lnTo>
                  <a:lnTo>
                    <a:pt x="867001" y="92335"/>
                  </a:lnTo>
                  <a:lnTo>
                    <a:pt x="828114" y="68845"/>
                  </a:lnTo>
                  <a:lnTo>
                    <a:pt x="787248" y="48508"/>
                  </a:lnTo>
                  <a:lnTo>
                    <a:pt x="744572" y="31493"/>
                  </a:lnTo>
                  <a:lnTo>
                    <a:pt x="700252" y="17966"/>
                  </a:lnTo>
                  <a:lnTo>
                    <a:pt x="654458" y="8097"/>
                  </a:lnTo>
                  <a:lnTo>
                    <a:pt x="607355" y="2052"/>
                  </a:lnTo>
                  <a:lnTo>
                    <a:pt x="559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69603" y="5946519"/>
              <a:ext cx="991235" cy="991235"/>
            </a:xfrm>
            <a:custGeom>
              <a:avLst/>
              <a:gdLst/>
              <a:ahLst/>
              <a:cxnLst/>
              <a:rect l="l" t="t" r="r" b="b"/>
              <a:pathLst>
                <a:path w="991234" h="991234">
                  <a:moveTo>
                    <a:pt x="495503" y="0"/>
                  </a:moveTo>
                  <a:lnTo>
                    <a:pt x="447783" y="2268"/>
                  </a:lnTo>
                  <a:lnTo>
                    <a:pt x="401346" y="8934"/>
                  </a:lnTo>
                  <a:lnTo>
                    <a:pt x="356401" y="19791"/>
                  </a:lnTo>
                  <a:lnTo>
                    <a:pt x="313154" y="34631"/>
                  </a:lnTo>
                  <a:lnTo>
                    <a:pt x="271813" y="53246"/>
                  </a:lnTo>
                  <a:lnTo>
                    <a:pt x="232586" y="75428"/>
                  </a:lnTo>
                  <a:lnTo>
                    <a:pt x="195681" y="100971"/>
                  </a:lnTo>
                  <a:lnTo>
                    <a:pt x="161305" y="129665"/>
                  </a:lnTo>
                  <a:lnTo>
                    <a:pt x="129665" y="161305"/>
                  </a:lnTo>
                  <a:lnTo>
                    <a:pt x="100971" y="195681"/>
                  </a:lnTo>
                  <a:lnTo>
                    <a:pt x="75428" y="232586"/>
                  </a:lnTo>
                  <a:lnTo>
                    <a:pt x="53246" y="271813"/>
                  </a:lnTo>
                  <a:lnTo>
                    <a:pt x="34631" y="313154"/>
                  </a:lnTo>
                  <a:lnTo>
                    <a:pt x="19791" y="356401"/>
                  </a:lnTo>
                  <a:lnTo>
                    <a:pt x="8934" y="401346"/>
                  </a:lnTo>
                  <a:lnTo>
                    <a:pt x="2268" y="447783"/>
                  </a:lnTo>
                  <a:lnTo>
                    <a:pt x="0" y="495503"/>
                  </a:lnTo>
                  <a:lnTo>
                    <a:pt x="2268" y="543223"/>
                  </a:lnTo>
                  <a:lnTo>
                    <a:pt x="8934" y="589659"/>
                  </a:lnTo>
                  <a:lnTo>
                    <a:pt x="19791" y="634605"/>
                  </a:lnTo>
                  <a:lnTo>
                    <a:pt x="34631" y="677852"/>
                  </a:lnTo>
                  <a:lnTo>
                    <a:pt x="53246" y="719193"/>
                  </a:lnTo>
                  <a:lnTo>
                    <a:pt x="75428" y="758420"/>
                  </a:lnTo>
                  <a:lnTo>
                    <a:pt x="100971" y="795325"/>
                  </a:lnTo>
                  <a:lnTo>
                    <a:pt x="129665" y="829701"/>
                  </a:lnTo>
                  <a:lnTo>
                    <a:pt x="161305" y="861340"/>
                  </a:lnTo>
                  <a:lnTo>
                    <a:pt x="195681" y="890035"/>
                  </a:lnTo>
                  <a:lnTo>
                    <a:pt x="232586" y="915577"/>
                  </a:lnTo>
                  <a:lnTo>
                    <a:pt x="271813" y="937760"/>
                  </a:lnTo>
                  <a:lnTo>
                    <a:pt x="313154" y="956374"/>
                  </a:lnTo>
                  <a:lnTo>
                    <a:pt x="356401" y="971214"/>
                  </a:lnTo>
                  <a:lnTo>
                    <a:pt x="401346" y="982071"/>
                  </a:lnTo>
                  <a:lnTo>
                    <a:pt x="447783" y="988738"/>
                  </a:lnTo>
                  <a:lnTo>
                    <a:pt x="495503" y="991006"/>
                  </a:lnTo>
                  <a:lnTo>
                    <a:pt x="543223" y="988738"/>
                  </a:lnTo>
                  <a:lnTo>
                    <a:pt x="589659" y="982071"/>
                  </a:lnTo>
                  <a:lnTo>
                    <a:pt x="634605" y="971214"/>
                  </a:lnTo>
                  <a:lnTo>
                    <a:pt x="677852" y="956374"/>
                  </a:lnTo>
                  <a:lnTo>
                    <a:pt x="719193" y="937760"/>
                  </a:lnTo>
                  <a:lnTo>
                    <a:pt x="758420" y="915577"/>
                  </a:lnTo>
                  <a:lnTo>
                    <a:pt x="795325" y="890035"/>
                  </a:lnTo>
                  <a:lnTo>
                    <a:pt x="829701" y="861340"/>
                  </a:lnTo>
                  <a:lnTo>
                    <a:pt x="861340" y="829701"/>
                  </a:lnTo>
                  <a:lnTo>
                    <a:pt x="890035" y="795325"/>
                  </a:lnTo>
                  <a:lnTo>
                    <a:pt x="915577" y="758420"/>
                  </a:lnTo>
                  <a:lnTo>
                    <a:pt x="937760" y="719193"/>
                  </a:lnTo>
                  <a:lnTo>
                    <a:pt x="956374" y="677852"/>
                  </a:lnTo>
                  <a:lnTo>
                    <a:pt x="971214" y="634605"/>
                  </a:lnTo>
                  <a:lnTo>
                    <a:pt x="982071" y="589659"/>
                  </a:lnTo>
                  <a:lnTo>
                    <a:pt x="988738" y="543223"/>
                  </a:lnTo>
                  <a:lnTo>
                    <a:pt x="991006" y="495503"/>
                  </a:lnTo>
                  <a:lnTo>
                    <a:pt x="988738" y="447783"/>
                  </a:lnTo>
                  <a:lnTo>
                    <a:pt x="982071" y="401346"/>
                  </a:lnTo>
                  <a:lnTo>
                    <a:pt x="971214" y="356401"/>
                  </a:lnTo>
                  <a:lnTo>
                    <a:pt x="956374" y="313154"/>
                  </a:lnTo>
                  <a:lnTo>
                    <a:pt x="937760" y="271813"/>
                  </a:lnTo>
                  <a:lnTo>
                    <a:pt x="915577" y="232586"/>
                  </a:lnTo>
                  <a:lnTo>
                    <a:pt x="890035" y="195681"/>
                  </a:lnTo>
                  <a:lnTo>
                    <a:pt x="861340" y="161305"/>
                  </a:lnTo>
                  <a:lnTo>
                    <a:pt x="829701" y="129665"/>
                  </a:lnTo>
                  <a:lnTo>
                    <a:pt x="795325" y="100971"/>
                  </a:lnTo>
                  <a:lnTo>
                    <a:pt x="758420" y="75428"/>
                  </a:lnTo>
                  <a:lnTo>
                    <a:pt x="719193" y="53246"/>
                  </a:lnTo>
                  <a:lnTo>
                    <a:pt x="677852" y="34631"/>
                  </a:lnTo>
                  <a:lnTo>
                    <a:pt x="634605" y="19791"/>
                  </a:lnTo>
                  <a:lnTo>
                    <a:pt x="589659" y="8934"/>
                  </a:lnTo>
                  <a:lnTo>
                    <a:pt x="543223" y="2268"/>
                  </a:lnTo>
                  <a:lnTo>
                    <a:pt x="49550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7662" y="6234016"/>
              <a:ext cx="82562" cy="9157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848823" y="6653800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432573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93883" y="6356409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363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38941" y="6500600"/>
              <a:ext cx="0" cy="135255"/>
            </a:xfrm>
            <a:custGeom>
              <a:avLst/>
              <a:gdLst/>
              <a:ahLst/>
              <a:cxnLst/>
              <a:rect l="l" t="t" r="r" b="b"/>
              <a:pathLst>
                <a:path h="135254">
                  <a:moveTo>
                    <a:pt x="0" y="0"/>
                  </a:moveTo>
                  <a:lnTo>
                    <a:pt x="0" y="135179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38941" y="6347398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802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38941" y="638344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802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38941" y="6419492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802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57832" y="6320365"/>
              <a:ext cx="261620" cy="315595"/>
            </a:xfrm>
            <a:custGeom>
              <a:avLst/>
              <a:gdLst/>
              <a:ahLst/>
              <a:cxnLst/>
              <a:rect l="l" t="t" r="r" b="b"/>
              <a:pathLst>
                <a:path w="261620" h="315595">
                  <a:moveTo>
                    <a:pt x="36051" y="45056"/>
                  </a:moveTo>
                  <a:lnTo>
                    <a:pt x="36051" y="162214"/>
                  </a:lnTo>
                  <a:lnTo>
                    <a:pt x="18030" y="162214"/>
                  </a:lnTo>
                  <a:lnTo>
                    <a:pt x="11012" y="160797"/>
                  </a:lnTo>
                  <a:lnTo>
                    <a:pt x="5281" y="156933"/>
                  </a:lnTo>
                  <a:lnTo>
                    <a:pt x="1417" y="151202"/>
                  </a:lnTo>
                  <a:lnTo>
                    <a:pt x="0" y="144184"/>
                  </a:lnTo>
                  <a:lnTo>
                    <a:pt x="0" y="41276"/>
                  </a:lnTo>
                  <a:lnTo>
                    <a:pt x="32072" y="5444"/>
                  </a:lnTo>
                  <a:lnTo>
                    <a:pt x="81107" y="0"/>
                  </a:lnTo>
                  <a:lnTo>
                    <a:pt x="162214" y="0"/>
                  </a:lnTo>
                  <a:lnTo>
                    <a:pt x="243322" y="0"/>
                  </a:lnTo>
                  <a:lnTo>
                    <a:pt x="250339" y="1415"/>
                  </a:lnTo>
                  <a:lnTo>
                    <a:pt x="256066" y="5276"/>
                  </a:lnTo>
                  <a:lnTo>
                    <a:pt x="259927" y="11003"/>
                  </a:lnTo>
                  <a:lnTo>
                    <a:pt x="261342" y="18020"/>
                  </a:lnTo>
                  <a:lnTo>
                    <a:pt x="259927" y="25037"/>
                  </a:lnTo>
                  <a:lnTo>
                    <a:pt x="256066" y="30764"/>
                  </a:lnTo>
                  <a:lnTo>
                    <a:pt x="250339" y="34625"/>
                  </a:lnTo>
                  <a:lnTo>
                    <a:pt x="243322" y="36040"/>
                  </a:lnTo>
                  <a:lnTo>
                    <a:pt x="126174" y="36040"/>
                  </a:lnTo>
                  <a:lnTo>
                    <a:pt x="126174" y="315414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93883" y="6464552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90122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38072" y="6266294"/>
              <a:ext cx="234315" cy="297815"/>
            </a:xfrm>
            <a:custGeom>
              <a:avLst/>
              <a:gdLst/>
              <a:ahLst/>
              <a:cxnLst/>
              <a:rect l="l" t="t" r="r" b="b"/>
              <a:pathLst>
                <a:path w="234315" h="297815">
                  <a:moveTo>
                    <a:pt x="0" y="45056"/>
                  </a:moveTo>
                  <a:lnTo>
                    <a:pt x="0" y="0"/>
                  </a:lnTo>
                  <a:lnTo>
                    <a:pt x="234307" y="0"/>
                  </a:lnTo>
                  <a:lnTo>
                    <a:pt x="234307" y="297383"/>
                  </a:lnTo>
                  <a:lnTo>
                    <a:pt x="0" y="297383"/>
                  </a:lnTo>
                  <a:lnTo>
                    <a:pt x="0" y="117148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55226" y="6563683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90">
                  <a:moveTo>
                    <a:pt x="0" y="0"/>
                  </a:moveTo>
                  <a:lnTo>
                    <a:pt x="0" y="72092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09297" y="6563683"/>
              <a:ext cx="36195" cy="90170"/>
            </a:xfrm>
            <a:custGeom>
              <a:avLst/>
              <a:gdLst/>
              <a:ahLst/>
              <a:cxnLst/>
              <a:rect l="l" t="t" r="r" b="b"/>
              <a:pathLst>
                <a:path w="36195" h="90170">
                  <a:moveTo>
                    <a:pt x="0" y="0"/>
                  </a:moveTo>
                  <a:lnTo>
                    <a:pt x="36051" y="90122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65104" y="6563683"/>
              <a:ext cx="36195" cy="90170"/>
            </a:xfrm>
            <a:custGeom>
              <a:avLst/>
              <a:gdLst/>
              <a:ahLst/>
              <a:cxnLst/>
              <a:rect l="l" t="t" r="r" b="b"/>
              <a:pathLst>
                <a:path w="36195" h="90170">
                  <a:moveTo>
                    <a:pt x="36051" y="0"/>
                  </a:moveTo>
                  <a:lnTo>
                    <a:pt x="0" y="90122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55226" y="6230240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36051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09297" y="6383445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194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209297" y="6329375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0"/>
                  </a:moveTo>
                  <a:lnTo>
                    <a:pt x="0" y="45056"/>
                  </a:lnTo>
                </a:path>
              </a:pathLst>
            </a:custGeom>
            <a:ln w="10470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73249" y="6464552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087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73249" y="6410481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0"/>
                  </a:moveTo>
                  <a:lnTo>
                    <a:pt x="0" y="45056"/>
                  </a:lnTo>
                </a:path>
              </a:pathLst>
            </a:custGeom>
            <a:ln w="10470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37202" y="6428504"/>
              <a:ext cx="0" cy="99695"/>
            </a:xfrm>
            <a:custGeom>
              <a:avLst/>
              <a:gdLst/>
              <a:ahLst/>
              <a:cxnLst/>
              <a:rect l="l" t="t" r="r" b="b"/>
              <a:pathLst>
                <a:path h="99695">
                  <a:moveTo>
                    <a:pt x="0" y="0"/>
                  </a:moveTo>
                  <a:lnTo>
                    <a:pt x="0" y="99127"/>
                  </a:lnTo>
                </a:path>
              </a:pathLst>
            </a:custGeom>
            <a:ln w="10470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37202" y="637443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0"/>
                  </a:moveTo>
                  <a:lnTo>
                    <a:pt x="0" y="45056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01155" y="6482575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4">
                  <a:moveTo>
                    <a:pt x="0" y="0"/>
                  </a:moveTo>
                  <a:lnTo>
                    <a:pt x="0" y="45056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01155" y="643751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5">
                  <a:moveTo>
                    <a:pt x="0" y="0"/>
                  </a:moveTo>
                  <a:lnTo>
                    <a:pt x="0" y="36051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80534" y="8406320"/>
              <a:ext cx="1118235" cy="1118235"/>
            </a:xfrm>
            <a:custGeom>
              <a:avLst/>
              <a:gdLst/>
              <a:ahLst/>
              <a:cxnLst/>
              <a:rect l="l" t="t" r="r" b="b"/>
              <a:pathLst>
                <a:path w="1118234" h="1118234">
                  <a:moveTo>
                    <a:pt x="559113" y="0"/>
                  </a:moveTo>
                  <a:lnTo>
                    <a:pt x="510871" y="2052"/>
                  </a:lnTo>
                  <a:lnTo>
                    <a:pt x="463769" y="8097"/>
                  </a:lnTo>
                  <a:lnTo>
                    <a:pt x="417974" y="17966"/>
                  </a:lnTo>
                  <a:lnTo>
                    <a:pt x="373654" y="31493"/>
                  </a:lnTo>
                  <a:lnTo>
                    <a:pt x="330976" y="48508"/>
                  </a:lnTo>
                  <a:lnTo>
                    <a:pt x="290110" y="68845"/>
                  </a:lnTo>
                  <a:lnTo>
                    <a:pt x="251223" y="92335"/>
                  </a:lnTo>
                  <a:lnTo>
                    <a:pt x="214481" y="118811"/>
                  </a:lnTo>
                  <a:lnTo>
                    <a:pt x="180055" y="148105"/>
                  </a:lnTo>
                  <a:lnTo>
                    <a:pt x="148110" y="180049"/>
                  </a:lnTo>
                  <a:lnTo>
                    <a:pt x="118815" y="214475"/>
                  </a:lnTo>
                  <a:lnTo>
                    <a:pt x="92339" y="251215"/>
                  </a:lnTo>
                  <a:lnTo>
                    <a:pt x="68847" y="290102"/>
                  </a:lnTo>
                  <a:lnTo>
                    <a:pt x="48510" y="330968"/>
                  </a:lnTo>
                  <a:lnTo>
                    <a:pt x="31494" y="373644"/>
                  </a:lnTo>
                  <a:lnTo>
                    <a:pt x="17967" y="417964"/>
                  </a:lnTo>
                  <a:lnTo>
                    <a:pt x="8097" y="463759"/>
                  </a:lnTo>
                  <a:lnTo>
                    <a:pt x="2052" y="510861"/>
                  </a:lnTo>
                  <a:lnTo>
                    <a:pt x="0" y="559103"/>
                  </a:lnTo>
                  <a:lnTo>
                    <a:pt x="2052" y="607345"/>
                  </a:lnTo>
                  <a:lnTo>
                    <a:pt x="8097" y="654447"/>
                  </a:lnTo>
                  <a:lnTo>
                    <a:pt x="17967" y="700242"/>
                  </a:lnTo>
                  <a:lnTo>
                    <a:pt x="31494" y="744561"/>
                  </a:lnTo>
                  <a:lnTo>
                    <a:pt x="48510" y="787238"/>
                  </a:lnTo>
                  <a:lnTo>
                    <a:pt x="68847" y="828104"/>
                  </a:lnTo>
                  <a:lnTo>
                    <a:pt x="92339" y="866990"/>
                  </a:lnTo>
                  <a:lnTo>
                    <a:pt x="118815" y="903731"/>
                  </a:lnTo>
                  <a:lnTo>
                    <a:pt x="148110" y="938157"/>
                  </a:lnTo>
                  <a:lnTo>
                    <a:pt x="180055" y="970101"/>
                  </a:lnTo>
                  <a:lnTo>
                    <a:pt x="214481" y="999394"/>
                  </a:lnTo>
                  <a:lnTo>
                    <a:pt x="251223" y="1025870"/>
                  </a:lnTo>
                  <a:lnTo>
                    <a:pt x="290110" y="1049361"/>
                  </a:lnTo>
                  <a:lnTo>
                    <a:pt x="330976" y="1069698"/>
                  </a:lnTo>
                  <a:lnTo>
                    <a:pt x="373654" y="1086713"/>
                  </a:lnTo>
                  <a:lnTo>
                    <a:pt x="417974" y="1100240"/>
                  </a:lnTo>
                  <a:lnTo>
                    <a:pt x="463769" y="1110109"/>
                  </a:lnTo>
                  <a:lnTo>
                    <a:pt x="510871" y="1116154"/>
                  </a:lnTo>
                  <a:lnTo>
                    <a:pt x="559113" y="1118206"/>
                  </a:lnTo>
                  <a:lnTo>
                    <a:pt x="607355" y="1116154"/>
                  </a:lnTo>
                  <a:lnTo>
                    <a:pt x="654458" y="1110109"/>
                  </a:lnTo>
                  <a:lnTo>
                    <a:pt x="700252" y="1100240"/>
                  </a:lnTo>
                  <a:lnTo>
                    <a:pt x="744572" y="1086713"/>
                  </a:lnTo>
                  <a:lnTo>
                    <a:pt x="787248" y="1069698"/>
                  </a:lnTo>
                  <a:lnTo>
                    <a:pt x="828114" y="1049361"/>
                  </a:lnTo>
                  <a:lnTo>
                    <a:pt x="867001" y="1025870"/>
                  </a:lnTo>
                  <a:lnTo>
                    <a:pt x="903741" y="999394"/>
                  </a:lnTo>
                  <a:lnTo>
                    <a:pt x="938167" y="970101"/>
                  </a:lnTo>
                  <a:lnTo>
                    <a:pt x="970111" y="938157"/>
                  </a:lnTo>
                  <a:lnTo>
                    <a:pt x="999405" y="903731"/>
                  </a:lnTo>
                  <a:lnTo>
                    <a:pt x="1025881" y="866990"/>
                  </a:lnTo>
                  <a:lnTo>
                    <a:pt x="1049371" y="828104"/>
                  </a:lnTo>
                  <a:lnTo>
                    <a:pt x="1069708" y="787238"/>
                  </a:lnTo>
                  <a:lnTo>
                    <a:pt x="1086724" y="744561"/>
                  </a:lnTo>
                  <a:lnTo>
                    <a:pt x="1100250" y="700242"/>
                  </a:lnTo>
                  <a:lnTo>
                    <a:pt x="1110120" y="654447"/>
                  </a:lnTo>
                  <a:lnTo>
                    <a:pt x="1116165" y="607345"/>
                  </a:lnTo>
                  <a:lnTo>
                    <a:pt x="1118217" y="559103"/>
                  </a:lnTo>
                  <a:lnTo>
                    <a:pt x="1116165" y="510861"/>
                  </a:lnTo>
                  <a:lnTo>
                    <a:pt x="1110120" y="463759"/>
                  </a:lnTo>
                  <a:lnTo>
                    <a:pt x="1100250" y="417964"/>
                  </a:lnTo>
                  <a:lnTo>
                    <a:pt x="1086724" y="373644"/>
                  </a:lnTo>
                  <a:lnTo>
                    <a:pt x="1069708" y="330968"/>
                  </a:lnTo>
                  <a:lnTo>
                    <a:pt x="1049371" y="290102"/>
                  </a:lnTo>
                  <a:lnTo>
                    <a:pt x="1025881" y="251215"/>
                  </a:lnTo>
                  <a:lnTo>
                    <a:pt x="999405" y="214475"/>
                  </a:lnTo>
                  <a:lnTo>
                    <a:pt x="970111" y="180049"/>
                  </a:lnTo>
                  <a:lnTo>
                    <a:pt x="938167" y="148105"/>
                  </a:lnTo>
                  <a:lnTo>
                    <a:pt x="903741" y="118811"/>
                  </a:lnTo>
                  <a:lnTo>
                    <a:pt x="867001" y="92335"/>
                  </a:lnTo>
                  <a:lnTo>
                    <a:pt x="828114" y="68845"/>
                  </a:lnTo>
                  <a:lnTo>
                    <a:pt x="787248" y="48508"/>
                  </a:lnTo>
                  <a:lnTo>
                    <a:pt x="744572" y="31493"/>
                  </a:lnTo>
                  <a:lnTo>
                    <a:pt x="700252" y="17966"/>
                  </a:lnTo>
                  <a:lnTo>
                    <a:pt x="654458" y="8097"/>
                  </a:lnTo>
                  <a:lnTo>
                    <a:pt x="607355" y="2052"/>
                  </a:lnTo>
                  <a:lnTo>
                    <a:pt x="559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44140" y="8469920"/>
              <a:ext cx="991235" cy="991235"/>
            </a:xfrm>
            <a:custGeom>
              <a:avLst/>
              <a:gdLst/>
              <a:ahLst/>
              <a:cxnLst/>
              <a:rect l="l" t="t" r="r" b="b"/>
              <a:pathLst>
                <a:path w="991234" h="991234">
                  <a:moveTo>
                    <a:pt x="495503" y="0"/>
                  </a:moveTo>
                  <a:lnTo>
                    <a:pt x="447783" y="2268"/>
                  </a:lnTo>
                  <a:lnTo>
                    <a:pt x="401346" y="8934"/>
                  </a:lnTo>
                  <a:lnTo>
                    <a:pt x="356401" y="19791"/>
                  </a:lnTo>
                  <a:lnTo>
                    <a:pt x="313154" y="34631"/>
                  </a:lnTo>
                  <a:lnTo>
                    <a:pt x="271813" y="53246"/>
                  </a:lnTo>
                  <a:lnTo>
                    <a:pt x="232586" y="75428"/>
                  </a:lnTo>
                  <a:lnTo>
                    <a:pt x="195681" y="100971"/>
                  </a:lnTo>
                  <a:lnTo>
                    <a:pt x="161305" y="129665"/>
                  </a:lnTo>
                  <a:lnTo>
                    <a:pt x="129665" y="161305"/>
                  </a:lnTo>
                  <a:lnTo>
                    <a:pt x="100971" y="195681"/>
                  </a:lnTo>
                  <a:lnTo>
                    <a:pt x="75428" y="232586"/>
                  </a:lnTo>
                  <a:lnTo>
                    <a:pt x="53246" y="271813"/>
                  </a:lnTo>
                  <a:lnTo>
                    <a:pt x="34631" y="313154"/>
                  </a:lnTo>
                  <a:lnTo>
                    <a:pt x="19791" y="356401"/>
                  </a:lnTo>
                  <a:lnTo>
                    <a:pt x="8934" y="401346"/>
                  </a:lnTo>
                  <a:lnTo>
                    <a:pt x="2268" y="447783"/>
                  </a:lnTo>
                  <a:lnTo>
                    <a:pt x="0" y="495503"/>
                  </a:lnTo>
                  <a:lnTo>
                    <a:pt x="2268" y="543223"/>
                  </a:lnTo>
                  <a:lnTo>
                    <a:pt x="8934" y="589659"/>
                  </a:lnTo>
                  <a:lnTo>
                    <a:pt x="19791" y="634605"/>
                  </a:lnTo>
                  <a:lnTo>
                    <a:pt x="34631" y="677852"/>
                  </a:lnTo>
                  <a:lnTo>
                    <a:pt x="53246" y="719193"/>
                  </a:lnTo>
                  <a:lnTo>
                    <a:pt x="75428" y="758420"/>
                  </a:lnTo>
                  <a:lnTo>
                    <a:pt x="100971" y="795325"/>
                  </a:lnTo>
                  <a:lnTo>
                    <a:pt x="129665" y="829701"/>
                  </a:lnTo>
                  <a:lnTo>
                    <a:pt x="161305" y="861340"/>
                  </a:lnTo>
                  <a:lnTo>
                    <a:pt x="195681" y="890035"/>
                  </a:lnTo>
                  <a:lnTo>
                    <a:pt x="232586" y="915577"/>
                  </a:lnTo>
                  <a:lnTo>
                    <a:pt x="271813" y="937760"/>
                  </a:lnTo>
                  <a:lnTo>
                    <a:pt x="313154" y="956374"/>
                  </a:lnTo>
                  <a:lnTo>
                    <a:pt x="356401" y="971214"/>
                  </a:lnTo>
                  <a:lnTo>
                    <a:pt x="401346" y="982071"/>
                  </a:lnTo>
                  <a:lnTo>
                    <a:pt x="447783" y="988738"/>
                  </a:lnTo>
                  <a:lnTo>
                    <a:pt x="495503" y="991006"/>
                  </a:lnTo>
                  <a:lnTo>
                    <a:pt x="543223" y="988738"/>
                  </a:lnTo>
                  <a:lnTo>
                    <a:pt x="589659" y="982071"/>
                  </a:lnTo>
                  <a:lnTo>
                    <a:pt x="634605" y="971214"/>
                  </a:lnTo>
                  <a:lnTo>
                    <a:pt x="677852" y="956374"/>
                  </a:lnTo>
                  <a:lnTo>
                    <a:pt x="719193" y="937760"/>
                  </a:lnTo>
                  <a:lnTo>
                    <a:pt x="758420" y="915577"/>
                  </a:lnTo>
                  <a:lnTo>
                    <a:pt x="795325" y="890035"/>
                  </a:lnTo>
                  <a:lnTo>
                    <a:pt x="829701" y="861340"/>
                  </a:lnTo>
                  <a:lnTo>
                    <a:pt x="861340" y="829701"/>
                  </a:lnTo>
                  <a:lnTo>
                    <a:pt x="890035" y="795325"/>
                  </a:lnTo>
                  <a:lnTo>
                    <a:pt x="915577" y="758420"/>
                  </a:lnTo>
                  <a:lnTo>
                    <a:pt x="937760" y="719193"/>
                  </a:lnTo>
                  <a:lnTo>
                    <a:pt x="956374" y="677852"/>
                  </a:lnTo>
                  <a:lnTo>
                    <a:pt x="971214" y="634605"/>
                  </a:lnTo>
                  <a:lnTo>
                    <a:pt x="982071" y="589659"/>
                  </a:lnTo>
                  <a:lnTo>
                    <a:pt x="988738" y="543223"/>
                  </a:lnTo>
                  <a:lnTo>
                    <a:pt x="991006" y="495503"/>
                  </a:lnTo>
                  <a:lnTo>
                    <a:pt x="988738" y="447783"/>
                  </a:lnTo>
                  <a:lnTo>
                    <a:pt x="982071" y="401346"/>
                  </a:lnTo>
                  <a:lnTo>
                    <a:pt x="971214" y="356401"/>
                  </a:lnTo>
                  <a:lnTo>
                    <a:pt x="956374" y="313154"/>
                  </a:lnTo>
                  <a:lnTo>
                    <a:pt x="937760" y="271813"/>
                  </a:lnTo>
                  <a:lnTo>
                    <a:pt x="915577" y="232586"/>
                  </a:lnTo>
                  <a:lnTo>
                    <a:pt x="890035" y="195681"/>
                  </a:lnTo>
                  <a:lnTo>
                    <a:pt x="861340" y="161305"/>
                  </a:lnTo>
                  <a:lnTo>
                    <a:pt x="829701" y="129665"/>
                  </a:lnTo>
                  <a:lnTo>
                    <a:pt x="795325" y="100971"/>
                  </a:lnTo>
                  <a:lnTo>
                    <a:pt x="758420" y="75428"/>
                  </a:lnTo>
                  <a:lnTo>
                    <a:pt x="719193" y="53246"/>
                  </a:lnTo>
                  <a:lnTo>
                    <a:pt x="677852" y="34631"/>
                  </a:lnTo>
                  <a:lnTo>
                    <a:pt x="634605" y="19791"/>
                  </a:lnTo>
                  <a:lnTo>
                    <a:pt x="589659" y="8934"/>
                  </a:lnTo>
                  <a:lnTo>
                    <a:pt x="543223" y="2268"/>
                  </a:lnTo>
                  <a:lnTo>
                    <a:pt x="49550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85572" y="8866293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90122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877430" y="8866293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90122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49525" y="891135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0" y="0"/>
                  </a:moveTo>
                  <a:lnTo>
                    <a:pt x="72092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77430" y="8911352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071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77430" y="8956412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90122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86442" y="9091589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4">
                  <a:moveTo>
                    <a:pt x="0" y="0"/>
                  </a:moveTo>
                  <a:lnTo>
                    <a:pt x="0" y="45056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22489" y="9064554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90">
                  <a:moveTo>
                    <a:pt x="0" y="0"/>
                  </a:moveTo>
                  <a:lnTo>
                    <a:pt x="0" y="72092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58536" y="9082578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071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94584" y="9037518"/>
              <a:ext cx="0" cy="99695"/>
            </a:xfrm>
            <a:custGeom>
              <a:avLst/>
              <a:gdLst/>
              <a:ahLst/>
              <a:cxnLst/>
              <a:rect l="l" t="t" r="r" b="b"/>
              <a:pathLst>
                <a:path h="99695">
                  <a:moveTo>
                    <a:pt x="0" y="0"/>
                  </a:moveTo>
                  <a:lnTo>
                    <a:pt x="0" y="99127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77432" y="9001471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6163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832371" y="8758154"/>
              <a:ext cx="342900" cy="414655"/>
            </a:xfrm>
            <a:custGeom>
              <a:avLst/>
              <a:gdLst/>
              <a:ahLst/>
              <a:cxnLst/>
              <a:rect l="l" t="t" r="r" b="b"/>
              <a:pathLst>
                <a:path w="342900" h="414654">
                  <a:moveTo>
                    <a:pt x="342450" y="360470"/>
                  </a:moveTo>
                  <a:lnTo>
                    <a:pt x="342450" y="396521"/>
                  </a:lnTo>
                  <a:lnTo>
                    <a:pt x="341033" y="403534"/>
                  </a:lnTo>
                  <a:lnTo>
                    <a:pt x="337170" y="409262"/>
                  </a:lnTo>
                  <a:lnTo>
                    <a:pt x="331442" y="413125"/>
                  </a:lnTo>
                  <a:lnTo>
                    <a:pt x="324429" y="414542"/>
                  </a:lnTo>
                  <a:lnTo>
                    <a:pt x="18020" y="414542"/>
                  </a:lnTo>
                  <a:lnTo>
                    <a:pt x="11008" y="413125"/>
                  </a:lnTo>
                  <a:lnTo>
                    <a:pt x="5279" y="409262"/>
                  </a:lnTo>
                  <a:lnTo>
                    <a:pt x="1416" y="403534"/>
                  </a:lnTo>
                  <a:lnTo>
                    <a:pt x="0" y="396521"/>
                  </a:lnTo>
                  <a:lnTo>
                    <a:pt x="0" y="18020"/>
                  </a:lnTo>
                  <a:lnTo>
                    <a:pt x="1416" y="11003"/>
                  </a:lnTo>
                  <a:lnTo>
                    <a:pt x="5279" y="5276"/>
                  </a:lnTo>
                  <a:lnTo>
                    <a:pt x="11008" y="1415"/>
                  </a:lnTo>
                  <a:lnTo>
                    <a:pt x="18020" y="0"/>
                  </a:lnTo>
                  <a:lnTo>
                    <a:pt x="324429" y="0"/>
                  </a:lnTo>
                  <a:lnTo>
                    <a:pt x="331442" y="1415"/>
                  </a:lnTo>
                  <a:lnTo>
                    <a:pt x="337170" y="5276"/>
                  </a:lnTo>
                  <a:lnTo>
                    <a:pt x="341033" y="11003"/>
                  </a:lnTo>
                  <a:lnTo>
                    <a:pt x="342450" y="18020"/>
                  </a:lnTo>
                  <a:lnTo>
                    <a:pt x="342450" y="108143"/>
                  </a:lnTo>
                </a:path>
              </a:pathLst>
            </a:custGeom>
            <a:ln w="10470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8244" y="8752914"/>
              <a:ext cx="190706" cy="6454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5396" y="8879080"/>
              <a:ext cx="226757" cy="22675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540753" y="10341381"/>
              <a:ext cx="13563600" cy="967740"/>
            </a:xfrm>
            <a:custGeom>
              <a:avLst/>
              <a:gdLst/>
              <a:ahLst/>
              <a:cxnLst/>
              <a:rect l="l" t="t" r="r" b="b"/>
              <a:pathLst>
                <a:path w="13563600" h="967740">
                  <a:moveTo>
                    <a:pt x="13563346" y="0"/>
                  </a:moveTo>
                  <a:lnTo>
                    <a:pt x="0" y="0"/>
                  </a:lnTo>
                  <a:lnTo>
                    <a:pt x="0" y="967174"/>
                  </a:lnTo>
                  <a:lnTo>
                    <a:pt x="13563346" y="967174"/>
                  </a:lnTo>
                  <a:lnTo>
                    <a:pt x="1356334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Picture 83" descr="A black and red text&#10;&#10;Description automatically generated">
            <a:extLst>
              <a:ext uri="{FF2B5EF4-FFF2-40B4-BE49-F238E27FC236}">
                <a16:creationId xmlns:a16="http://schemas.microsoft.com/office/drawing/2014/main" id="{EAB71494-FB13-B897-AB05-CA4906E13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955" y="2609533"/>
            <a:ext cx="18072735" cy="807720"/>
          </a:xfrm>
          <a:custGeom>
            <a:avLst/>
            <a:gdLst/>
            <a:ahLst/>
            <a:cxnLst/>
            <a:rect l="l" t="t" r="r" b="b"/>
            <a:pathLst>
              <a:path w="18072735" h="807720">
                <a:moveTo>
                  <a:pt x="17961767" y="0"/>
                </a:moveTo>
                <a:lnTo>
                  <a:pt x="110520" y="0"/>
                </a:lnTo>
                <a:lnTo>
                  <a:pt x="67505" y="3968"/>
                </a:lnTo>
                <a:lnTo>
                  <a:pt x="32375" y="14795"/>
                </a:lnTo>
                <a:lnTo>
                  <a:pt x="8690" y="30847"/>
                </a:lnTo>
                <a:lnTo>
                  <a:pt x="0" y="50501"/>
                </a:lnTo>
                <a:lnTo>
                  <a:pt x="0" y="756720"/>
                </a:lnTo>
                <a:lnTo>
                  <a:pt x="8690" y="776384"/>
                </a:lnTo>
                <a:lnTo>
                  <a:pt x="32375" y="792436"/>
                </a:lnTo>
                <a:lnTo>
                  <a:pt x="67505" y="803253"/>
                </a:lnTo>
                <a:lnTo>
                  <a:pt x="110520" y="807221"/>
                </a:lnTo>
                <a:lnTo>
                  <a:pt x="17961767" y="807221"/>
                </a:lnTo>
                <a:lnTo>
                  <a:pt x="18004781" y="803253"/>
                </a:lnTo>
                <a:lnTo>
                  <a:pt x="18039911" y="792436"/>
                </a:lnTo>
                <a:lnTo>
                  <a:pt x="18063596" y="776384"/>
                </a:lnTo>
                <a:lnTo>
                  <a:pt x="18072276" y="756720"/>
                </a:lnTo>
                <a:lnTo>
                  <a:pt x="18072276" y="50501"/>
                </a:lnTo>
                <a:lnTo>
                  <a:pt x="18063596" y="30847"/>
                </a:lnTo>
                <a:lnTo>
                  <a:pt x="18039911" y="14795"/>
                </a:lnTo>
                <a:lnTo>
                  <a:pt x="18004781" y="3968"/>
                </a:lnTo>
                <a:lnTo>
                  <a:pt x="17961767" y="0"/>
                </a:lnTo>
                <a:close/>
              </a:path>
            </a:pathLst>
          </a:custGeom>
          <a:solidFill>
            <a:srgbClr val="DE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0184" y="2810077"/>
            <a:ext cx="6264275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b="1" spc="-25">
                <a:solidFill>
                  <a:srgbClr val="FFFFFF"/>
                </a:solidFill>
                <a:latin typeface="Montserrat"/>
                <a:cs typeface="Montserrat"/>
              </a:rPr>
              <a:t>Microsoft</a:t>
            </a:r>
            <a:r>
              <a:rPr sz="2100" b="1" spc="-10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100" b="1">
                <a:solidFill>
                  <a:srgbClr val="FFFFFF"/>
                </a:solidFill>
                <a:latin typeface="Montserrat"/>
                <a:cs typeface="Montserrat"/>
              </a:rPr>
              <a:t>365</a:t>
            </a:r>
            <a:r>
              <a:rPr sz="2100" b="1" spc="-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100" b="1" spc="-20">
                <a:solidFill>
                  <a:srgbClr val="FFFFFF"/>
                </a:solidFill>
                <a:latin typeface="Montserrat"/>
                <a:cs typeface="Montserrat"/>
              </a:rPr>
              <a:t>Copilot</a:t>
            </a:r>
            <a:r>
              <a:rPr sz="2100" b="1" spc="-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100" b="1" spc="-25">
                <a:solidFill>
                  <a:srgbClr val="FFFFFF"/>
                </a:solidFill>
                <a:latin typeface="Montserrat"/>
                <a:cs typeface="Montserrat"/>
              </a:rPr>
              <a:t>Foundational</a:t>
            </a:r>
            <a:r>
              <a:rPr sz="2100" b="1" spc="-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100" b="1" spc="-10">
                <a:solidFill>
                  <a:srgbClr val="FFFFFF"/>
                </a:solidFill>
                <a:latin typeface="Montserrat"/>
                <a:cs typeface="Montserrat"/>
              </a:rPr>
              <a:t>Principals</a:t>
            </a:r>
            <a:endParaRPr sz="210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38895" y="454839"/>
            <a:ext cx="14631669" cy="133350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t>COPILOT</a:t>
            </a:r>
            <a:r>
              <a:rPr spc="-75"/>
              <a:t> </a:t>
            </a:r>
            <a:r>
              <a:t>ADOPTION:</a:t>
            </a:r>
            <a:r>
              <a:rPr spc="-75"/>
              <a:t> </a:t>
            </a:r>
            <a:r>
              <a:t>WHY</a:t>
            </a:r>
            <a:r>
              <a:rPr spc="-70"/>
              <a:t> </a:t>
            </a:r>
            <a:r>
              <a:t>ASSESSMENT</a:t>
            </a:r>
            <a:r>
              <a:rPr spc="-75"/>
              <a:t> </a:t>
            </a:r>
            <a:r>
              <a:t>IS</a:t>
            </a:r>
            <a:r>
              <a:rPr spc="-70"/>
              <a:t> </a:t>
            </a:r>
            <a:r>
              <a:rPr spc="-10"/>
              <a:t>CRUCIAL?</a:t>
            </a:r>
          </a:p>
          <a:p>
            <a:pPr marL="50165">
              <a:lnSpc>
                <a:spcPct val="100000"/>
              </a:lnSpc>
              <a:spcBef>
                <a:spcPts val="1000"/>
              </a:spcBef>
            </a:pP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Future-Proofing</a:t>
            </a:r>
            <a:r>
              <a:rPr sz="1950" b="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Your</a:t>
            </a:r>
            <a:r>
              <a:rPr sz="1950" b="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AI</a:t>
            </a:r>
            <a:r>
              <a:rPr sz="1950" b="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 spc="-10">
                <a:solidFill>
                  <a:srgbClr val="471621"/>
                </a:solidFill>
                <a:latin typeface="Montserrat"/>
                <a:cs typeface="Montserrat"/>
              </a:rPr>
              <a:t>Adoption</a:t>
            </a:r>
            <a:endParaRPr sz="195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63907" y="4822422"/>
            <a:ext cx="1316990" cy="1616075"/>
            <a:chOff x="2063907" y="4822422"/>
            <a:chExt cx="1316990" cy="1616075"/>
          </a:xfrm>
        </p:grpSpPr>
        <p:sp>
          <p:nvSpPr>
            <p:cNvPr id="21" name="object 21"/>
            <p:cNvSpPr/>
            <p:nvPr/>
          </p:nvSpPr>
          <p:spPr>
            <a:xfrm>
              <a:off x="2722341" y="4832888"/>
              <a:ext cx="0" cy="1595120"/>
            </a:xfrm>
            <a:custGeom>
              <a:avLst/>
              <a:gdLst/>
              <a:ahLst/>
              <a:cxnLst/>
              <a:rect l="l" t="t" r="r" b="b"/>
              <a:pathLst>
                <a:path h="1595120">
                  <a:moveTo>
                    <a:pt x="0" y="0"/>
                  </a:moveTo>
                  <a:lnTo>
                    <a:pt x="0" y="1594998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74378" y="5530698"/>
              <a:ext cx="1296035" cy="0"/>
            </a:xfrm>
            <a:custGeom>
              <a:avLst/>
              <a:gdLst/>
              <a:ahLst/>
              <a:cxnLst/>
              <a:rect l="l" t="t" r="r" b="b"/>
              <a:pathLst>
                <a:path w="1296035">
                  <a:moveTo>
                    <a:pt x="129592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74378" y="4832893"/>
              <a:ext cx="1296035" cy="1595120"/>
            </a:xfrm>
            <a:custGeom>
              <a:avLst/>
              <a:gdLst/>
              <a:ahLst/>
              <a:cxnLst/>
              <a:rect l="l" t="t" r="r" b="b"/>
              <a:pathLst>
                <a:path w="1296035" h="1595120">
                  <a:moveTo>
                    <a:pt x="1295929" y="1096552"/>
                  </a:moveTo>
                  <a:lnTo>
                    <a:pt x="647959" y="1594988"/>
                  </a:lnTo>
                  <a:lnTo>
                    <a:pt x="0" y="1096552"/>
                  </a:lnTo>
                  <a:lnTo>
                    <a:pt x="0" y="299058"/>
                  </a:lnTo>
                  <a:lnTo>
                    <a:pt x="48506" y="295144"/>
                  </a:lnTo>
                  <a:lnTo>
                    <a:pt x="94522" y="283810"/>
                  </a:lnTo>
                  <a:lnTo>
                    <a:pt x="137431" y="265674"/>
                  </a:lnTo>
                  <a:lnTo>
                    <a:pt x="176616" y="241352"/>
                  </a:lnTo>
                  <a:lnTo>
                    <a:pt x="211463" y="211459"/>
                  </a:lnTo>
                  <a:lnTo>
                    <a:pt x="241355" y="176612"/>
                  </a:lnTo>
                  <a:lnTo>
                    <a:pt x="265676" y="137426"/>
                  </a:lnTo>
                  <a:lnTo>
                    <a:pt x="283811" y="94518"/>
                  </a:lnTo>
                  <a:lnTo>
                    <a:pt x="295144" y="48504"/>
                  </a:lnTo>
                  <a:lnTo>
                    <a:pt x="299058" y="0"/>
                  </a:lnTo>
                  <a:lnTo>
                    <a:pt x="996870" y="0"/>
                  </a:lnTo>
                  <a:lnTo>
                    <a:pt x="1000784" y="48504"/>
                  </a:lnTo>
                  <a:lnTo>
                    <a:pt x="1012117" y="94518"/>
                  </a:lnTo>
                  <a:lnTo>
                    <a:pt x="1030252" y="137426"/>
                  </a:lnTo>
                  <a:lnTo>
                    <a:pt x="1054573" y="176612"/>
                  </a:lnTo>
                  <a:lnTo>
                    <a:pt x="1084465" y="211459"/>
                  </a:lnTo>
                  <a:lnTo>
                    <a:pt x="1119312" y="241352"/>
                  </a:lnTo>
                  <a:lnTo>
                    <a:pt x="1158498" y="265674"/>
                  </a:lnTo>
                  <a:lnTo>
                    <a:pt x="1201406" y="283810"/>
                  </a:lnTo>
                  <a:lnTo>
                    <a:pt x="1247422" y="295144"/>
                  </a:lnTo>
                  <a:lnTo>
                    <a:pt x="1295929" y="299058"/>
                  </a:lnTo>
                  <a:lnTo>
                    <a:pt x="1295929" y="1096552"/>
                  </a:lnTo>
                  <a:close/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676215" y="4798057"/>
            <a:ext cx="1664970" cy="1664970"/>
            <a:chOff x="6676215" y="4798057"/>
            <a:chExt cx="1664970" cy="1664970"/>
          </a:xfrm>
        </p:grpSpPr>
        <p:sp>
          <p:nvSpPr>
            <p:cNvPr id="25" name="object 25"/>
            <p:cNvSpPr/>
            <p:nvPr/>
          </p:nvSpPr>
          <p:spPr>
            <a:xfrm>
              <a:off x="6686686" y="4808528"/>
              <a:ext cx="1429385" cy="1644014"/>
            </a:xfrm>
            <a:custGeom>
              <a:avLst/>
              <a:gdLst/>
              <a:ahLst/>
              <a:cxnLst/>
              <a:rect l="l" t="t" r="r" b="b"/>
              <a:pathLst>
                <a:path w="1429384" h="1644014">
                  <a:moveTo>
                    <a:pt x="786122" y="1643709"/>
                  </a:moveTo>
                  <a:lnTo>
                    <a:pt x="0" y="1643709"/>
                  </a:lnTo>
                  <a:lnTo>
                    <a:pt x="0" y="0"/>
                  </a:lnTo>
                  <a:lnTo>
                    <a:pt x="1429307" y="0"/>
                  </a:lnTo>
                  <a:lnTo>
                    <a:pt x="1429307" y="60745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29620" y="6273573"/>
              <a:ext cx="429259" cy="0"/>
            </a:xfrm>
            <a:custGeom>
              <a:avLst/>
              <a:gdLst/>
              <a:ahLst/>
              <a:cxnLst/>
              <a:rect l="l" t="t" r="r" b="b"/>
              <a:pathLst>
                <a:path w="429259">
                  <a:moveTo>
                    <a:pt x="0" y="0"/>
                  </a:moveTo>
                  <a:lnTo>
                    <a:pt x="42879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29620" y="6094909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4">
                  <a:moveTo>
                    <a:pt x="0" y="0"/>
                  </a:moveTo>
                  <a:lnTo>
                    <a:pt x="357329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29879" y="5451722"/>
              <a:ext cx="1000760" cy="1000760"/>
            </a:xfrm>
            <a:custGeom>
              <a:avLst/>
              <a:gdLst/>
              <a:ahLst/>
              <a:cxnLst/>
              <a:rect l="l" t="t" r="r" b="b"/>
              <a:pathLst>
                <a:path w="1000759" h="1000760">
                  <a:moveTo>
                    <a:pt x="1000514" y="500257"/>
                  </a:moveTo>
                  <a:lnTo>
                    <a:pt x="998224" y="548436"/>
                  </a:lnTo>
                  <a:lnTo>
                    <a:pt x="991494" y="595320"/>
                  </a:lnTo>
                  <a:lnTo>
                    <a:pt x="980533" y="640698"/>
                  </a:lnTo>
                  <a:lnTo>
                    <a:pt x="965551" y="684361"/>
                  </a:lnTo>
                  <a:lnTo>
                    <a:pt x="946759" y="726098"/>
                  </a:lnTo>
                  <a:lnTo>
                    <a:pt x="924364" y="765702"/>
                  </a:lnTo>
                  <a:lnTo>
                    <a:pt x="898577" y="802961"/>
                  </a:lnTo>
                  <a:lnTo>
                    <a:pt x="869608" y="837666"/>
                  </a:lnTo>
                  <a:lnTo>
                    <a:pt x="837666" y="869608"/>
                  </a:lnTo>
                  <a:lnTo>
                    <a:pt x="802961" y="898577"/>
                  </a:lnTo>
                  <a:lnTo>
                    <a:pt x="765702" y="924364"/>
                  </a:lnTo>
                  <a:lnTo>
                    <a:pt x="726098" y="946759"/>
                  </a:lnTo>
                  <a:lnTo>
                    <a:pt x="684361" y="965551"/>
                  </a:lnTo>
                  <a:lnTo>
                    <a:pt x="640698" y="980533"/>
                  </a:lnTo>
                  <a:lnTo>
                    <a:pt x="595320" y="991494"/>
                  </a:lnTo>
                  <a:lnTo>
                    <a:pt x="548436" y="998224"/>
                  </a:lnTo>
                  <a:lnTo>
                    <a:pt x="500257" y="1000514"/>
                  </a:lnTo>
                  <a:lnTo>
                    <a:pt x="452077" y="998224"/>
                  </a:lnTo>
                  <a:lnTo>
                    <a:pt x="405193" y="991494"/>
                  </a:lnTo>
                  <a:lnTo>
                    <a:pt x="359815" y="980533"/>
                  </a:lnTo>
                  <a:lnTo>
                    <a:pt x="316152" y="965551"/>
                  </a:lnTo>
                  <a:lnTo>
                    <a:pt x="274415" y="946759"/>
                  </a:lnTo>
                  <a:lnTo>
                    <a:pt x="234811" y="924364"/>
                  </a:lnTo>
                  <a:lnTo>
                    <a:pt x="197552" y="898577"/>
                  </a:lnTo>
                  <a:lnTo>
                    <a:pt x="162847" y="869608"/>
                  </a:lnTo>
                  <a:lnTo>
                    <a:pt x="130905" y="837666"/>
                  </a:lnTo>
                  <a:lnTo>
                    <a:pt x="101936" y="802961"/>
                  </a:lnTo>
                  <a:lnTo>
                    <a:pt x="76149" y="765702"/>
                  </a:lnTo>
                  <a:lnTo>
                    <a:pt x="53754" y="726098"/>
                  </a:lnTo>
                  <a:lnTo>
                    <a:pt x="34962" y="684361"/>
                  </a:lnTo>
                  <a:lnTo>
                    <a:pt x="19980" y="640698"/>
                  </a:lnTo>
                  <a:lnTo>
                    <a:pt x="9019" y="595320"/>
                  </a:lnTo>
                  <a:lnTo>
                    <a:pt x="2289" y="548436"/>
                  </a:lnTo>
                  <a:lnTo>
                    <a:pt x="0" y="500257"/>
                  </a:lnTo>
                  <a:lnTo>
                    <a:pt x="2289" y="452077"/>
                  </a:lnTo>
                  <a:lnTo>
                    <a:pt x="9019" y="405193"/>
                  </a:lnTo>
                  <a:lnTo>
                    <a:pt x="19980" y="359815"/>
                  </a:lnTo>
                  <a:lnTo>
                    <a:pt x="34962" y="316152"/>
                  </a:lnTo>
                  <a:lnTo>
                    <a:pt x="53754" y="274415"/>
                  </a:lnTo>
                  <a:lnTo>
                    <a:pt x="76149" y="234811"/>
                  </a:lnTo>
                  <a:lnTo>
                    <a:pt x="101936" y="197552"/>
                  </a:lnTo>
                  <a:lnTo>
                    <a:pt x="130905" y="162847"/>
                  </a:lnTo>
                  <a:lnTo>
                    <a:pt x="162847" y="130905"/>
                  </a:lnTo>
                  <a:lnTo>
                    <a:pt x="197552" y="101936"/>
                  </a:lnTo>
                  <a:lnTo>
                    <a:pt x="234811" y="76149"/>
                  </a:lnTo>
                  <a:lnTo>
                    <a:pt x="274415" y="53754"/>
                  </a:lnTo>
                  <a:lnTo>
                    <a:pt x="316152" y="34962"/>
                  </a:lnTo>
                  <a:lnTo>
                    <a:pt x="359815" y="19980"/>
                  </a:lnTo>
                  <a:lnTo>
                    <a:pt x="405193" y="9019"/>
                  </a:lnTo>
                  <a:lnTo>
                    <a:pt x="452077" y="2289"/>
                  </a:lnTo>
                  <a:lnTo>
                    <a:pt x="500257" y="0"/>
                  </a:lnTo>
                  <a:lnTo>
                    <a:pt x="548436" y="2289"/>
                  </a:lnTo>
                  <a:lnTo>
                    <a:pt x="595320" y="9019"/>
                  </a:lnTo>
                  <a:lnTo>
                    <a:pt x="640698" y="19980"/>
                  </a:lnTo>
                  <a:lnTo>
                    <a:pt x="684361" y="34962"/>
                  </a:lnTo>
                  <a:lnTo>
                    <a:pt x="726098" y="53754"/>
                  </a:lnTo>
                  <a:lnTo>
                    <a:pt x="765702" y="76149"/>
                  </a:lnTo>
                  <a:lnTo>
                    <a:pt x="802961" y="101936"/>
                  </a:lnTo>
                  <a:lnTo>
                    <a:pt x="837666" y="130905"/>
                  </a:lnTo>
                  <a:lnTo>
                    <a:pt x="869608" y="162847"/>
                  </a:lnTo>
                  <a:lnTo>
                    <a:pt x="898577" y="197552"/>
                  </a:lnTo>
                  <a:lnTo>
                    <a:pt x="924364" y="234811"/>
                  </a:lnTo>
                  <a:lnTo>
                    <a:pt x="946759" y="274415"/>
                  </a:lnTo>
                  <a:lnTo>
                    <a:pt x="965551" y="316152"/>
                  </a:lnTo>
                  <a:lnTo>
                    <a:pt x="980533" y="359815"/>
                  </a:lnTo>
                  <a:lnTo>
                    <a:pt x="991494" y="405193"/>
                  </a:lnTo>
                  <a:lnTo>
                    <a:pt x="998224" y="452077"/>
                  </a:lnTo>
                  <a:lnTo>
                    <a:pt x="1000514" y="500257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72811" y="5737583"/>
              <a:ext cx="715010" cy="572135"/>
            </a:xfrm>
            <a:custGeom>
              <a:avLst/>
              <a:gdLst/>
              <a:ahLst/>
              <a:cxnLst/>
              <a:rect l="l" t="t" r="r" b="b"/>
              <a:pathLst>
                <a:path w="715009" h="572135">
                  <a:moveTo>
                    <a:pt x="571720" y="0"/>
                  </a:moveTo>
                  <a:lnTo>
                    <a:pt x="285855" y="285865"/>
                  </a:lnTo>
                  <a:lnTo>
                    <a:pt x="142927" y="142927"/>
                  </a:lnTo>
                  <a:lnTo>
                    <a:pt x="0" y="285865"/>
                  </a:lnTo>
                  <a:lnTo>
                    <a:pt x="285855" y="571720"/>
                  </a:lnTo>
                  <a:lnTo>
                    <a:pt x="714648" y="142927"/>
                  </a:lnTo>
                  <a:lnTo>
                    <a:pt x="571720" y="0"/>
                  </a:lnTo>
                  <a:close/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51216" y="4808534"/>
              <a:ext cx="500380" cy="127635"/>
            </a:xfrm>
            <a:custGeom>
              <a:avLst/>
              <a:gdLst/>
              <a:ahLst/>
              <a:cxnLst/>
              <a:rect l="l" t="t" r="r" b="b"/>
              <a:pathLst>
                <a:path w="500379" h="127635">
                  <a:moveTo>
                    <a:pt x="500257" y="127483"/>
                  </a:moveTo>
                  <a:lnTo>
                    <a:pt x="0" y="127483"/>
                  </a:lnTo>
                  <a:lnTo>
                    <a:pt x="0" y="0"/>
                  </a:lnTo>
                  <a:lnTo>
                    <a:pt x="500257" y="0"/>
                  </a:lnTo>
                  <a:lnTo>
                    <a:pt x="500257" y="127483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6312356" y="4791966"/>
            <a:ext cx="1537335" cy="1677035"/>
            <a:chOff x="16312356" y="4791966"/>
            <a:chExt cx="1537335" cy="1677035"/>
          </a:xfrm>
        </p:grpSpPr>
        <p:sp>
          <p:nvSpPr>
            <p:cNvPr id="32" name="object 32"/>
            <p:cNvSpPr/>
            <p:nvPr/>
          </p:nvSpPr>
          <p:spPr>
            <a:xfrm>
              <a:off x="16328062" y="4807672"/>
              <a:ext cx="1471295" cy="1645920"/>
            </a:xfrm>
            <a:custGeom>
              <a:avLst/>
              <a:gdLst/>
              <a:ahLst/>
              <a:cxnLst/>
              <a:rect l="l" t="t" r="r" b="b"/>
              <a:pathLst>
                <a:path w="1471294" h="1645920">
                  <a:moveTo>
                    <a:pt x="1414124" y="910253"/>
                  </a:moveTo>
                  <a:lnTo>
                    <a:pt x="1431678" y="866604"/>
                  </a:lnTo>
                  <a:lnTo>
                    <a:pt x="1445928" y="821423"/>
                  </a:lnTo>
                  <a:lnTo>
                    <a:pt x="1456917" y="774947"/>
                  </a:lnTo>
                  <a:lnTo>
                    <a:pt x="1464687" y="727413"/>
                  </a:lnTo>
                  <a:lnTo>
                    <a:pt x="1469281" y="679057"/>
                  </a:lnTo>
                  <a:lnTo>
                    <a:pt x="1470740" y="630115"/>
                  </a:lnTo>
                  <a:lnTo>
                    <a:pt x="1469004" y="581846"/>
                  </a:lnTo>
                  <a:lnTo>
                    <a:pt x="1463852" y="533465"/>
                  </a:lnTo>
                  <a:lnTo>
                    <a:pt x="1455082" y="485192"/>
                  </a:lnTo>
                  <a:lnTo>
                    <a:pt x="1442493" y="437250"/>
                  </a:lnTo>
                  <a:lnTo>
                    <a:pt x="1425884" y="389861"/>
                  </a:lnTo>
                  <a:lnTo>
                    <a:pt x="1405053" y="343247"/>
                  </a:lnTo>
                  <a:lnTo>
                    <a:pt x="1379801" y="297630"/>
                  </a:lnTo>
                  <a:lnTo>
                    <a:pt x="1349926" y="253232"/>
                  </a:lnTo>
                  <a:lnTo>
                    <a:pt x="1315226" y="210274"/>
                  </a:lnTo>
                  <a:lnTo>
                    <a:pt x="1280024" y="173522"/>
                  </a:lnTo>
                  <a:lnTo>
                    <a:pt x="1242201" y="140052"/>
                  </a:lnTo>
                  <a:lnTo>
                    <a:pt x="1201951" y="109951"/>
                  </a:lnTo>
                  <a:lnTo>
                    <a:pt x="1159467" y="83303"/>
                  </a:lnTo>
                  <a:lnTo>
                    <a:pt x="1114943" y="60192"/>
                  </a:lnTo>
                  <a:lnTo>
                    <a:pt x="1068573" y="40704"/>
                  </a:lnTo>
                  <a:lnTo>
                    <a:pt x="1020551" y="24921"/>
                  </a:lnTo>
                  <a:lnTo>
                    <a:pt x="971069" y="12930"/>
                  </a:lnTo>
                  <a:lnTo>
                    <a:pt x="921589" y="4879"/>
                  </a:lnTo>
                  <a:lnTo>
                    <a:pt x="872733" y="611"/>
                  </a:lnTo>
                  <a:lnTo>
                    <a:pt x="824627" y="0"/>
                  </a:lnTo>
                  <a:lnTo>
                    <a:pt x="777397" y="2919"/>
                  </a:lnTo>
                  <a:lnTo>
                    <a:pt x="731169" y="9244"/>
                  </a:lnTo>
                  <a:lnTo>
                    <a:pt x="686069" y="18847"/>
                  </a:lnTo>
                  <a:lnTo>
                    <a:pt x="642222" y="31605"/>
                  </a:lnTo>
                  <a:lnTo>
                    <a:pt x="599753" y="47390"/>
                  </a:lnTo>
                  <a:lnTo>
                    <a:pt x="558790" y="66078"/>
                  </a:lnTo>
                  <a:lnTo>
                    <a:pt x="519458" y="87541"/>
                  </a:lnTo>
                  <a:lnTo>
                    <a:pt x="481882" y="111655"/>
                  </a:lnTo>
                  <a:lnTo>
                    <a:pt x="446188" y="138294"/>
                  </a:lnTo>
                  <a:lnTo>
                    <a:pt x="412502" y="167332"/>
                  </a:lnTo>
                  <a:lnTo>
                    <a:pt x="380950" y="198643"/>
                  </a:lnTo>
                  <a:lnTo>
                    <a:pt x="351657" y="232101"/>
                  </a:lnTo>
                  <a:lnTo>
                    <a:pt x="324750" y="267581"/>
                  </a:lnTo>
                  <a:lnTo>
                    <a:pt x="300354" y="304957"/>
                  </a:lnTo>
                  <a:lnTo>
                    <a:pt x="278594" y="344103"/>
                  </a:lnTo>
                  <a:lnTo>
                    <a:pt x="259597" y="384893"/>
                  </a:lnTo>
                  <a:lnTo>
                    <a:pt x="243489" y="427202"/>
                  </a:lnTo>
                  <a:lnTo>
                    <a:pt x="230395" y="470903"/>
                  </a:lnTo>
                  <a:lnTo>
                    <a:pt x="220441" y="515872"/>
                  </a:lnTo>
                  <a:lnTo>
                    <a:pt x="213752" y="561981"/>
                  </a:lnTo>
                  <a:lnTo>
                    <a:pt x="208374" y="597696"/>
                  </a:lnTo>
                  <a:lnTo>
                    <a:pt x="199832" y="632669"/>
                  </a:lnTo>
                  <a:lnTo>
                    <a:pt x="187924" y="666587"/>
                  </a:lnTo>
                  <a:lnTo>
                    <a:pt x="172445" y="699139"/>
                  </a:lnTo>
                  <a:lnTo>
                    <a:pt x="0" y="1015308"/>
                  </a:lnTo>
                  <a:lnTo>
                    <a:pt x="153084" y="1076531"/>
                  </a:lnTo>
                  <a:lnTo>
                    <a:pt x="162129" y="1081842"/>
                  </a:lnTo>
                  <a:lnTo>
                    <a:pt x="169072" y="1089415"/>
                  </a:lnTo>
                  <a:lnTo>
                    <a:pt x="173523" y="1098677"/>
                  </a:lnTo>
                  <a:lnTo>
                    <a:pt x="175094" y="1109053"/>
                  </a:lnTo>
                  <a:lnTo>
                    <a:pt x="175094" y="1330460"/>
                  </a:lnTo>
                  <a:lnTo>
                    <a:pt x="177845" y="1344090"/>
                  </a:lnTo>
                  <a:lnTo>
                    <a:pt x="185349" y="1355220"/>
                  </a:lnTo>
                  <a:lnTo>
                    <a:pt x="196478" y="1362724"/>
                  </a:lnTo>
                  <a:lnTo>
                    <a:pt x="210108" y="1365475"/>
                  </a:lnTo>
                  <a:lnTo>
                    <a:pt x="455232" y="1365475"/>
                  </a:lnTo>
                  <a:lnTo>
                    <a:pt x="468862" y="1368228"/>
                  </a:lnTo>
                  <a:lnTo>
                    <a:pt x="479991" y="1375735"/>
                  </a:lnTo>
                  <a:lnTo>
                    <a:pt x="487495" y="1386868"/>
                  </a:lnTo>
                  <a:lnTo>
                    <a:pt x="490246" y="1400500"/>
                  </a:lnTo>
                  <a:lnTo>
                    <a:pt x="490246" y="1645623"/>
                  </a:lnTo>
                </a:path>
              </a:pathLst>
            </a:custGeom>
            <a:ln w="31412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623712" y="6173154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280138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48281" y="5017580"/>
              <a:ext cx="840740" cy="840740"/>
            </a:xfrm>
            <a:custGeom>
              <a:avLst/>
              <a:gdLst/>
              <a:ahLst/>
              <a:cxnLst/>
              <a:rect l="l" t="t" r="r" b="b"/>
              <a:pathLst>
                <a:path w="840740" h="840739">
                  <a:moveTo>
                    <a:pt x="840414" y="420207"/>
                  </a:moveTo>
                  <a:lnTo>
                    <a:pt x="837587" y="371201"/>
                  </a:lnTo>
                  <a:lnTo>
                    <a:pt x="829316" y="323856"/>
                  </a:lnTo>
                  <a:lnTo>
                    <a:pt x="815917" y="278487"/>
                  </a:lnTo>
                  <a:lnTo>
                    <a:pt x="797704" y="235409"/>
                  </a:lnTo>
                  <a:lnTo>
                    <a:pt x="774993" y="194937"/>
                  </a:lnTo>
                  <a:lnTo>
                    <a:pt x="748100" y="157387"/>
                  </a:lnTo>
                  <a:lnTo>
                    <a:pt x="717339" y="123074"/>
                  </a:lnTo>
                  <a:lnTo>
                    <a:pt x="683026" y="92313"/>
                  </a:lnTo>
                  <a:lnTo>
                    <a:pt x="645476" y="65420"/>
                  </a:lnTo>
                  <a:lnTo>
                    <a:pt x="605004" y="42709"/>
                  </a:lnTo>
                  <a:lnTo>
                    <a:pt x="561926" y="24497"/>
                  </a:lnTo>
                  <a:lnTo>
                    <a:pt x="516557" y="11097"/>
                  </a:lnTo>
                  <a:lnTo>
                    <a:pt x="469212" y="2827"/>
                  </a:lnTo>
                  <a:lnTo>
                    <a:pt x="420207" y="0"/>
                  </a:lnTo>
                  <a:lnTo>
                    <a:pt x="371201" y="2827"/>
                  </a:lnTo>
                  <a:lnTo>
                    <a:pt x="323856" y="11097"/>
                  </a:lnTo>
                  <a:lnTo>
                    <a:pt x="278487" y="24497"/>
                  </a:lnTo>
                  <a:lnTo>
                    <a:pt x="235409" y="42709"/>
                  </a:lnTo>
                  <a:lnTo>
                    <a:pt x="194937" y="65420"/>
                  </a:lnTo>
                  <a:lnTo>
                    <a:pt x="157387" y="92313"/>
                  </a:lnTo>
                  <a:lnTo>
                    <a:pt x="123074" y="123074"/>
                  </a:lnTo>
                  <a:lnTo>
                    <a:pt x="92313" y="157387"/>
                  </a:lnTo>
                  <a:lnTo>
                    <a:pt x="65420" y="194937"/>
                  </a:lnTo>
                  <a:lnTo>
                    <a:pt x="42709" y="235409"/>
                  </a:lnTo>
                  <a:lnTo>
                    <a:pt x="24497" y="278487"/>
                  </a:lnTo>
                  <a:lnTo>
                    <a:pt x="11097" y="323856"/>
                  </a:lnTo>
                  <a:lnTo>
                    <a:pt x="2827" y="371201"/>
                  </a:lnTo>
                  <a:lnTo>
                    <a:pt x="0" y="420207"/>
                  </a:lnTo>
                  <a:lnTo>
                    <a:pt x="2827" y="469212"/>
                  </a:lnTo>
                  <a:lnTo>
                    <a:pt x="11097" y="516557"/>
                  </a:lnTo>
                  <a:lnTo>
                    <a:pt x="24497" y="561926"/>
                  </a:lnTo>
                  <a:lnTo>
                    <a:pt x="42709" y="605004"/>
                  </a:lnTo>
                  <a:lnTo>
                    <a:pt x="65420" y="645476"/>
                  </a:lnTo>
                  <a:lnTo>
                    <a:pt x="92313" y="683026"/>
                  </a:lnTo>
                  <a:lnTo>
                    <a:pt x="123074" y="717339"/>
                  </a:lnTo>
                  <a:lnTo>
                    <a:pt x="157387" y="748100"/>
                  </a:lnTo>
                  <a:lnTo>
                    <a:pt x="194937" y="774993"/>
                  </a:lnTo>
                  <a:lnTo>
                    <a:pt x="235409" y="797704"/>
                  </a:lnTo>
                  <a:lnTo>
                    <a:pt x="278487" y="815917"/>
                  </a:lnTo>
                  <a:lnTo>
                    <a:pt x="323856" y="829316"/>
                  </a:lnTo>
                  <a:lnTo>
                    <a:pt x="371201" y="837587"/>
                  </a:lnTo>
                  <a:lnTo>
                    <a:pt x="420207" y="840414"/>
                  </a:lnTo>
                  <a:lnTo>
                    <a:pt x="469212" y="837587"/>
                  </a:lnTo>
                  <a:lnTo>
                    <a:pt x="516557" y="829316"/>
                  </a:lnTo>
                  <a:lnTo>
                    <a:pt x="561926" y="815917"/>
                  </a:lnTo>
                  <a:lnTo>
                    <a:pt x="605004" y="797704"/>
                  </a:lnTo>
                  <a:lnTo>
                    <a:pt x="645476" y="774993"/>
                  </a:lnTo>
                  <a:lnTo>
                    <a:pt x="683026" y="748100"/>
                  </a:lnTo>
                  <a:lnTo>
                    <a:pt x="717339" y="717339"/>
                  </a:lnTo>
                  <a:lnTo>
                    <a:pt x="748100" y="683026"/>
                  </a:lnTo>
                  <a:lnTo>
                    <a:pt x="774993" y="645476"/>
                  </a:lnTo>
                  <a:lnTo>
                    <a:pt x="797704" y="605004"/>
                  </a:lnTo>
                  <a:lnTo>
                    <a:pt x="815917" y="561926"/>
                  </a:lnTo>
                  <a:lnTo>
                    <a:pt x="829316" y="516557"/>
                  </a:lnTo>
                  <a:lnTo>
                    <a:pt x="837587" y="469212"/>
                  </a:lnTo>
                  <a:lnTo>
                    <a:pt x="840414" y="420207"/>
                  </a:lnTo>
                  <a:close/>
                </a:path>
              </a:pathLst>
            </a:custGeom>
            <a:ln w="31412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378593" y="5647891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175083" y="0"/>
                  </a:moveTo>
                  <a:lnTo>
                    <a:pt x="455221" y="280138"/>
                  </a:lnTo>
                  <a:lnTo>
                    <a:pt x="280138" y="455221"/>
                  </a:lnTo>
                  <a:lnTo>
                    <a:pt x="0" y="175083"/>
                  </a:lnTo>
                </a:path>
              </a:pathLst>
            </a:custGeom>
            <a:ln w="31412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6886849" y="5077618"/>
            <a:ext cx="549910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750" b="1" spc="-25">
                <a:solidFill>
                  <a:srgbClr val="DE1F26"/>
                </a:solidFill>
                <a:latin typeface="Montserrat"/>
                <a:cs typeface="Montserrat"/>
              </a:rPr>
              <a:t>AI</a:t>
            </a:r>
            <a:endParaRPr sz="3750">
              <a:latin typeface="Montserrat"/>
              <a:cs typeface="Montserra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1462415" y="4798058"/>
            <a:ext cx="1664970" cy="1664970"/>
            <a:chOff x="11462415" y="4798058"/>
            <a:chExt cx="1664970" cy="1664970"/>
          </a:xfrm>
        </p:grpSpPr>
        <p:sp>
          <p:nvSpPr>
            <p:cNvPr id="38" name="object 38"/>
            <p:cNvSpPr/>
            <p:nvPr/>
          </p:nvSpPr>
          <p:spPr>
            <a:xfrm>
              <a:off x="11472885" y="5094398"/>
              <a:ext cx="1286510" cy="1358265"/>
            </a:xfrm>
            <a:custGeom>
              <a:avLst/>
              <a:gdLst/>
              <a:ahLst/>
              <a:cxnLst/>
              <a:rect l="l" t="t" r="r" b="b"/>
              <a:pathLst>
                <a:path w="1286509" h="1358264">
                  <a:moveTo>
                    <a:pt x="1286379" y="214391"/>
                  </a:moveTo>
                  <a:lnTo>
                    <a:pt x="1286379" y="0"/>
                  </a:lnTo>
                  <a:lnTo>
                    <a:pt x="0" y="0"/>
                  </a:lnTo>
                  <a:lnTo>
                    <a:pt x="0" y="1357833"/>
                  </a:lnTo>
                  <a:lnTo>
                    <a:pt x="1286379" y="1357833"/>
                  </a:lnTo>
                  <a:lnTo>
                    <a:pt x="1286379" y="114344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72889" y="4808529"/>
              <a:ext cx="1286510" cy="286385"/>
            </a:xfrm>
            <a:custGeom>
              <a:avLst/>
              <a:gdLst/>
              <a:ahLst/>
              <a:cxnLst/>
              <a:rect l="l" t="t" r="r" b="b"/>
              <a:pathLst>
                <a:path w="1286509" h="286385">
                  <a:moveTo>
                    <a:pt x="0" y="285865"/>
                  </a:moveTo>
                  <a:lnTo>
                    <a:pt x="0" y="0"/>
                  </a:lnTo>
                  <a:lnTo>
                    <a:pt x="1286379" y="0"/>
                  </a:lnTo>
                  <a:lnTo>
                    <a:pt x="1286379" y="28586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580086" y="495146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6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23017" y="495146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6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865949" y="495146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0" y="0"/>
                  </a:moveTo>
                  <a:lnTo>
                    <a:pt x="7146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58750" y="5880512"/>
              <a:ext cx="1358265" cy="357505"/>
            </a:xfrm>
            <a:custGeom>
              <a:avLst/>
              <a:gdLst/>
              <a:ahLst/>
              <a:cxnLst/>
              <a:rect l="l" t="t" r="r" b="b"/>
              <a:pathLst>
                <a:path w="1358265" h="357504">
                  <a:moveTo>
                    <a:pt x="1326430" y="357329"/>
                  </a:moveTo>
                  <a:lnTo>
                    <a:pt x="31412" y="357329"/>
                  </a:lnTo>
                  <a:lnTo>
                    <a:pt x="19184" y="354861"/>
                  </a:lnTo>
                  <a:lnTo>
                    <a:pt x="9199" y="348129"/>
                  </a:lnTo>
                  <a:lnTo>
                    <a:pt x="2468" y="338144"/>
                  </a:lnTo>
                  <a:lnTo>
                    <a:pt x="0" y="325916"/>
                  </a:lnTo>
                  <a:lnTo>
                    <a:pt x="0" y="31412"/>
                  </a:lnTo>
                  <a:lnTo>
                    <a:pt x="2468" y="19184"/>
                  </a:lnTo>
                  <a:lnTo>
                    <a:pt x="9199" y="9199"/>
                  </a:lnTo>
                  <a:lnTo>
                    <a:pt x="19184" y="2468"/>
                  </a:lnTo>
                  <a:lnTo>
                    <a:pt x="31412" y="0"/>
                  </a:lnTo>
                  <a:lnTo>
                    <a:pt x="1326430" y="0"/>
                  </a:lnTo>
                  <a:lnTo>
                    <a:pt x="1338658" y="2468"/>
                  </a:lnTo>
                  <a:lnTo>
                    <a:pt x="1348643" y="9199"/>
                  </a:lnTo>
                  <a:lnTo>
                    <a:pt x="1355375" y="19184"/>
                  </a:lnTo>
                  <a:lnTo>
                    <a:pt x="1357843" y="31412"/>
                  </a:lnTo>
                  <a:lnTo>
                    <a:pt x="1357843" y="325916"/>
                  </a:lnTo>
                  <a:lnTo>
                    <a:pt x="1355375" y="338144"/>
                  </a:lnTo>
                  <a:lnTo>
                    <a:pt x="1348643" y="348129"/>
                  </a:lnTo>
                  <a:lnTo>
                    <a:pt x="1338658" y="354861"/>
                  </a:lnTo>
                  <a:lnTo>
                    <a:pt x="1326430" y="357329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758750" y="5308788"/>
              <a:ext cx="1358265" cy="357505"/>
            </a:xfrm>
            <a:custGeom>
              <a:avLst/>
              <a:gdLst/>
              <a:ahLst/>
              <a:cxnLst/>
              <a:rect l="l" t="t" r="r" b="b"/>
              <a:pathLst>
                <a:path w="1358265" h="357504">
                  <a:moveTo>
                    <a:pt x="1326430" y="357329"/>
                  </a:moveTo>
                  <a:lnTo>
                    <a:pt x="31412" y="357329"/>
                  </a:lnTo>
                  <a:lnTo>
                    <a:pt x="19184" y="354861"/>
                  </a:lnTo>
                  <a:lnTo>
                    <a:pt x="9199" y="348129"/>
                  </a:lnTo>
                  <a:lnTo>
                    <a:pt x="2468" y="338144"/>
                  </a:lnTo>
                  <a:lnTo>
                    <a:pt x="0" y="325916"/>
                  </a:lnTo>
                  <a:lnTo>
                    <a:pt x="0" y="31412"/>
                  </a:lnTo>
                  <a:lnTo>
                    <a:pt x="2468" y="19184"/>
                  </a:lnTo>
                  <a:lnTo>
                    <a:pt x="9199" y="9199"/>
                  </a:lnTo>
                  <a:lnTo>
                    <a:pt x="19184" y="2468"/>
                  </a:lnTo>
                  <a:lnTo>
                    <a:pt x="31412" y="0"/>
                  </a:lnTo>
                  <a:lnTo>
                    <a:pt x="1326430" y="0"/>
                  </a:lnTo>
                  <a:lnTo>
                    <a:pt x="1338658" y="2468"/>
                  </a:lnTo>
                  <a:lnTo>
                    <a:pt x="1348643" y="9199"/>
                  </a:lnTo>
                  <a:lnTo>
                    <a:pt x="1355375" y="19184"/>
                  </a:lnTo>
                  <a:lnTo>
                    <a:pt x="1357843" y="31412"/>
                  </a:lnTo>
                  <a:lnTo>
                    <a:pt x="1357843" y="325916"/>
                  </a:lnTo>
                  <a:lnTo>
                    <a:pt x="1355375" y="338144"/>
                  </a:lnTo>
                  <a:lnTo>
                    <a:pt x="1348643" y="348129"/>
                  </a:lnTo>
                  <a:lnTo>
                    <a:pt x="1338658" y="354861"/>
                  </a:lnTo>
                  <a:lnTo>
                    <a:pt x="1326430" y="357329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937413" y="5987712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0" y="0"/>
                  </a:moveTo>
                  <a:lnTo>
                    <a:pt x="142927" y="14292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937413" y="5987715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0" y="142927"/>
                  </a:moveTo>
                  <a:lnTo>
                    <a:pt x="142927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223275" y="5987712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0" y="0"/>
                  </a:moveTo>
                  <a:lnTo>
                    <a:pt x="142927" y="142927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223275" y="5987715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0" y="142927"/>
                  </a:moveTo>
                  <a:lnTo>
                    <a:pt x="142927" y="0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509138" y="5987712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0" y="0"/>
                  </a:moveTo>
                  <a:lnTo>
                    <a:pt x="142927" y="142927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509138" y="5987715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0" y="142927"/>
                  </a:moveTo>
                  <a:lnTo>
                    <a:pt x="142927" y="0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794998" y="5987712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0" y="0"/>
                  </a:moveTo>
                  <a:lnTo>
                    <a:pt x="142927" y="14292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794998" y="5987715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0" y="142927"/>
                  </a:moveTo>
                  <a:lnTo>
                    <a:pt x="142927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759265" y="5666122"/>
              <a:ext cx="0" cy="214629"/>
            </a:xfrm>
            <a:custGeom>
              <a:avLst/>
              <a:gdLst/>
              <a:ahLst/>
              <a:cxnLst/>
              <a:rect l="l" t="t" r="r" b="b"/>
              <a:pathLst>
                <a:path h="214629">
                  <a:moveTo>
                    <a:pt x="0" y="214391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616334" y="5487455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4">
                  <a:moveTo>
                    <a:pt x="0" y="0"/>
                  </a:moveTo>
                  <a:lnTo>
                    <a:pt x="357329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901682" y="5487455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457" y="0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701537" y="4936753"/>
            <a:ext cx="5519420" cy="1410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842510" algn="l"/>
              </a:tabLst>
            </a:pPr>
            <a:r>
              <a:rPr sz="9050" spc="-50">
                <a:solidFill>
                  <a:srgbClr val="D4D4D4"/>
                </a:solidFill>
                <a:latin typeface="Montserrat"/>
                <a:cs typeface="Montserrat"/>
              </a:rPr>
              <a:t>+</a:t>
            </a:r>
            <a:r>
              <a:rPr sz="9050">
                <a:solidFill>
                  <a:srgbClr val="D4D4D4"/>
                </a:solidFill>
                <a:latin typeface="Montserrat"/>
                <a:cs typeface="Montserrat"/>
              </a:rPr>
              <a:t>	</a:t>
            </a:r>
            <a:r>
              <a:rPr sz="9050" spc="-50">
                <a:solidFill>
                  <a:srgbClr val="D4D4D4"/>
                </a:solidFill>
                <a:latin typeface="Montserrat"/>
                <a:cs typeface="Montserrat"/>
              </a:rPr>
              <a:t>+</a:t>
            </a:r>
            <a:endParaRPr sz="9050">
              <a:solidFill>
                <a:srgbClr val="D4D4D4"/>
              </a:solidFill>
              <a:latin typeface="Montserrat"/>
              <a:cs typeface="Montserra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642636" y="4936753"/>
            <a:ext cx="688975" cy="1410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50" spc="-50">
                <a:solidFill>
                  <a:srgbClr val="D4D4D4"/>
                </a:solidFill>
                <a:latin typeface="Montserrat"/>
                <a:cs typeface="Montserrat"/>
              </a:rPr>
              <a:t>+</a:t>
            </a:r>
            <a:endParaRPr sz="9050">
              <a:solidFill>
                <a:srgbClr val="D4D4D4"/>
              </a:solidFill>
              <a:latin typeface="Montserrat"/>
              <a:cs typeface="Montserra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17961" y="7499467"/>
            <a:ext cx="12198985" cy="3175635"/>
          </a:xfrm>
          <a:custGeom>
            <a:avLst/>
            <a:gdLst/>
            <a:ahLst/>
            <a:cxnLst/>
            <a:rect l="l" t="t" r="r" b="b"/>
            <a:pathLst>
              <a:path w="12198985" h="3175634">
                <a:moveTo>
                  <a:pt x="12198633" y="0"/>
                </a:moveTo>
                <a:lnTo>
                  <a:pt x="0" y="0"/>
                </a:lnTo>
                <a:lnTo>
                  <a:pt x="0" y="3175086"/>
                </a:lnTo>
                <a:lnTo>
                  <a:pt x="12198633" y="3175086"/>
                </a:lnTo>
                <a:lnTo>
                  <a:pt x="1219863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019602" y="7766605"/>
            <a:ext cx="8276590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25"/>
              </a:spcBef>
            </a:pPr>
            <a:r>
              <a:rPr sz="1950" b="1">
                <a:solidFill>
                  <a:srgbClr val="471621"/>
                </a:solidFill>
                <a:latin typeface="Montserrat"/>
                <a:cs typeface="Montserrat"/>
              </a:rPr>
              <a:t>BG</a:t>
            </a:r>
            <a:r>
              <a:rPr sz="1950" b="1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1" spc="-10">
                <a:solidFill>
                  <a:srgbClr val="471621"/>
                </a:solidFill>
                <a:latin typeface="Montserrat"/>
                <a:cs typeface="Montserrat"/>
              </a:rPr>
              <a:t>ASSESSMENT</a:t>
            </a:r>
            <a:endParaRPr sz="1950">
              <a:latin typeface="Montserrat"/>
              <a:cs typeface="Montserrat"/>
            </a:endParaRPr>
          </a:p>
          <a:p>
            <a:pPr marR="5080" algn="ctr">
              <a:lnSpc>
                <a:spcPct val="100000"/>
              </a:lnSpc>
              <a:spcBef>
                <a:spcPts val="3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Permissions</a:t>
            </a:r>
            <a:r>
              <a:rPr sz="1950" spc="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model</a:t>
            </a:r>
            <a:r>
              <a:rPr sz="1950" spc="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to</a:t>
            </a:r>
            <a:r>
              <a:rPr sz="1950" spc="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Protect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Data</a:t>
            </a:r>
            <a:r>
              <a:rPr sz="1950" spc="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at</a:t>
            </a:r>
            <a:r>
              <a:rPr sz="1950" spc="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all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levels</a:t>
            </a:r>
            <a:r>
              <a:rPr sz="1950" spc="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of</a:t>
            </a:r>
            <a:r>
              <a:rPr sz="1950" spc="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the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organization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364629" y="7499467"/>
            <a:ext cx="5610225" cy="317563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283210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2230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Guided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by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50">
                <a:solidFill>
                  <a:srgbClr val="471621"/>
                </a:solidFill>
                <a:latin typeface="Montserrat"/>
                <a:cs typeface="Montserrat"/>
              </a:rPr>
              <a:t>a</a:t>
            </a:r>
            <a:endParaRPr sz="1950">
              <a:latin typeface="Montserrat"/>
              <a:cs typeface="Montserrat"/>
            </a:endParaRPr>
          </a:p>
          <a:p>
            <a:pPr marL="449580">
              <a:lnSpc>
                <a:spcPct val="100000"/>
              </a:lnSpc>
              <a:spcBef>
                <a:spcPts val="35"/>
              </a:spcBef>
            </a:pPr>
            <a:r>
              <a:rPr sz="1950">
                <a:solidFill>
                  <a:srgbClr val="DE1F26"/>
                </a:solidFill>
                <a:latin typeface="Montserrat"/>
                <a:cs typeface="Montserrat"/>
              </a:rPr>
              <a:t>Core</a:t>
            </a:r>
            <a:r>
              <a:rPr sz="1950" spc="5">
                <a:solidFill>
                  <a:srgbClr val="DE1F26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DE1F26"/>
                </a:solidFill>
                <a:latin typeface="Montserrat"/>
                <a:cs typeface="Montserrat"/>
              </a:rPr>
              <a:t>set</a:t>
            </a:r>
            <a:r>
              <a:rPr sz="1950" spc="10">
                <a:solidFill>
                  <a:srgbClr val="DE1F26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DE1F26"/>
                </a:solidFill>
                <a:latin typeface="Montserrat"/>
                <a:cs typeface="Montserrat"/>
              </a:rPr>
              <a:t>of</a:t>
            </a:r>
            <a:r>
              <a:rPr sz="1950" spc="10">
                <a:solidFill>
                  <a:srgbClr val="DE1F26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DE1F26"/>
                </a:solidFill>
                <a:latin typeface="Montserrat"/>
                <a:cs typeface="Montserrat"/>
              </a:rPr>
              <a:t>Principals</a:t>
            </a:r>
            <a:endParaRPr sz="1950">
              <a:latin typeface="Montserrat"/>
              <a:cs typeface="Montserrat"/>
            </a:endParaRPr>
          </a:p>
          <a:p>
            <a:pPr marL="650240" indent="-187960">
              <a:lnSpc>
                <a:spcPct val="100000"/>
              </a:lnSpc>
              <a:spcBef>
                <a:spcPts val="530"/>
              </a:spcBef>
              <a:buChar char="•"/>
              <a:tabLst>
                <a:tab pos="650240" algn="l"/>
              </a:tabLst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Fairness</a:t>
            </a:r>
            <a:endParaRPr sz="1950">
              <a:latin typeface="Montserrat"/>
              <a:cs typeface="Montserrat"/>
            </a:endParaRPr>
          </a:p>
          <a:p>
            <a:pPr marL="650240" indent="-187960">
              <a:lnSpc>
                <a:spcPct val="100000"/>
              </a:lnSpc>
              <a:spcBef>
                <a:spcPts val="35"/>
              </a:spcBef>
              <a:buChar char="•"/>
              <a:tabLst>
                <a:tab pos="650240" algn="l"/>
              </a:tabLst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Reliability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&amp;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Safety</a:t>
            </a:r>
            <a:endParaRPr sz="1950">
              <a:latin typeface="Montserrat"/>
              <a:cs typeface="Montserrat"/>
            </a:endParaRPr>
          </a:p>
          <a:p>
            <a:pPr marL="650240" indent="-187960">
              <a:lnSpc>
                <a:spcPct val="100000"/>
              </a:lnSpc>
              <a:spcBef>
                <a:spcPts val="35"/>
              </a:spcBef>
              <a:buChar char="•"/>
              <a:tabLst>
                <a:tab pos="650240" algn="l"/>
              </a:tabLst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Privacy</a:t>
            </a:r>
            <a:r>
              <a:rPr sz="1950" spc="-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&amp;</a:t>
            </a:r>
            <a:r>
              <a:rPr sz="1950" spc="-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Security</a:t>
            </a:r>
            <a:endParaRPr sz="1950">
              <a:latin typeface="Montserrat"/>
              <a:cs typeface="Montserrat"/>
            </a:endParaRPr>
          </a:p>
          <a:p>
            <a:pPr marL="650240" indent="-187960">
              <a:lnSpc>
                <a:spcPct val="100000"/>
              </a:lnSpc>
              <a:spcBef>
                <a:spcPts val="35"/>
              </a:spcBef>
              <a:buChar char="•"/>
              <a:tabLst>
                <a:tab pos="650240" algn="l"/>
              </a:tabLst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Inclusiveness</a:t>
            </a:r>
            <a:endParaRPr sz="1950">
              <a:latin typeface="Montserrat"/>
              <a:cs typeface="Montserrat"/>
            </a:endParaRPr>
          </a:p>
          <a:p>
            <a:pPr marL="650240" indent="-187960">
              <a:lnSpc>
                <a:spcPct val="100000"/>
              </a:lnSpc>
              <a:spcBef>
                <a:spcPts val="35"/>
              </a:spcBef>
              <a:buChar char="•"/>
              <a:tabLst>
                <a:tab pos="650240" algn="l"/>
              </a:tabLst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Transparency</a:t>
            </a:r>
            <a:endParaRPr sz="1950">
              <a:latin typeface="Montserrat"/>
              <a:cs typeface="Montserrat"/>
            </a:endParaRPr>
          </a:p>
          <a:p>
            <a:pPr marL="650240" indent="-187960">
              <a:lnSpc>
                <a:spcPct val="100000"/>
              </a:lnSpc>
              <a:spcBef>
                <a:spcPts val="35"/>
              </a:spcBef>
              <a:buChar char="•"/>
              <a:tabLst>
                <a:tab pos="650240" algn="l"/>
              </a:tabLst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Accountability</a:t>
            </a:r>
            <a:endParaRPr sz="1950">
              <a:latin typeface="Montserrat"/>
              <a:cs typeface="Montserra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255620" y="8910100"/>
            <a:ext cx="7804784" cy="967740"/>
            <a:chOff x="3255620" y="8910100"/>
            <a:chExt cx="7804784" cy="967740"/>
          </a:xfrm>
        </p:grpSpPr>
        <p:sp>
          <p:nvSpPr>
            <p:cNvPr id="62" name="object 62"/>
            <p:cNvSpPr/>
            <p:nvPr/>
          </p:nvSpPr>
          <p:spPr>
            <a:xfrm>
              <a:off x="3255619" y="9126365"/>
              <a:ext cx="988060" cy="535305"/>
            </a:xfrm>
            <a:custGeom>
              <a:avLst/>
              <a:gdLst/>
              <a:ahLst/>
              <a:cxnLst/>
              <a:rect l="l" t="t" r="r" b="b"/>
              <a:pathLst>
                <a:path w="988060" h="535304">
                  <a:moveTo>
                    <a:pt x="987806" y="370433"/>
                  </a:moveTo>
                  <a:lnTo>
                    <a:pt x="981925" y="326707"/>
                  </a:lnTo>
                  <a:lnTo>
                    <a:pt x="965301" y="287401"/>
                  </a:lnTo>
                  <a:lnTo>
                    <a:pt x="946645" y="263271"/>
                  </a:lnTo>
                  <a:lnTo>
                    <a:pt x="946645" y="370433"/>
                  </a:lnTo>
                  <a:lnTo>
                    <a:pt x="936929" y="418452"/>
                  </a:lnTo>
                  <a:lnTo>
                    <a:pt x="910450" y="457695"/>
                  </a:lnTo>
                  <a:lnTo>
                    <a:pt x="871194" y="484187"/>
                  </a:lnTo>
                  <a:lnTo>
                    <a:pt x="823175" y="493903"/>
                  </a:lnTo>
                  <a:lnTo>
                    <a:pt x="185216" y="493903"/>
                  </a:lnTo>
                  <a:lnTo>
                    <a:pt x="139738" y="486549"/>
                  </a:lnTo>
                  <a:lnTo>
                    <a:pt x="100190" y="466064"/>
                  </a:lnTo>
                  <a:lnTo>
                    <a:pt x="68986" y="434860"/>
                  </a:lnTo>
                  <a:lnTo>
                    <a:pt x="48514" y="395325"/>
                  </a:lnTo>
                  <a:lnTo>
                    <a:pt x="41160" y="349846"/>
                  </a:lnTo>
                  <a:lnTo>
                    <a:pt x="48514" y="304368"/>
                  </a:lnTo>
                  <a:lnTo>
                    <a:pt x="68986" y="264833"/>
                  </a:lnTo>
                  <a:lnTo>
                    <a:pt x="100190" y="233629"/>
                  </a:lnTo>
                  <a:lnTo>
                    <a:pt x="139738" y="213156"/>
                  </a:lnTo>
                  <a:lnTo>
                    <a:pt x="185216" y="205790"/>
                  </a:lnTo>
                  <a:lnTo>
                    <a:pt x="205727" y="207264"/>
                  </a:lnTo>
                  <a:lnTo>
                    <a:pt x="244906" y="218833"/>
                  </a:lnTo>
                  <a:lnTo>
                    <a:pt x="290880" y="252031"/>
                  </a:lnTo>
                  <a:lnTo>
                    <a:pt x="324751" y="313944"/>
                  </a:lnTo>
                  <a:lnTo>
                    <a:pt x="329272" y="349846"/>
                  </a:lnTo>
                  <a:lnTo>
                    <a:pt x="370433" y="349846"/>
                  </a:lnTo>
                  <a:lnTo>
                    <a:pt x="364629" y="303682"/>
                  </a:lnTo>
                  <a:lnTo>
                    <a:pt x="347853" y="261162"/>
                  </a:lnTo>
                  <a:lnTo>
                    <a:pt x="321094" y="224066"/>
                  </a:lnTo>
                  <a:lnTo>
                    <a:pt x="298170" y="204914"/>
                  </a:lnTo>
                  <a:lnTo>
                    <a:pt x="311492" y="167386"/>
                  </a:lnTo>
                  <a:lnTo>
                    <a:pt x="338467" y="124980"/>
                  </a:lnTo>
                  <a:lnTo>
                    <a:pt x="373672" y="90004"/>
                  </a:lnTo>
                  <a:lnTo>
                    <a:pt x="415709" y="63627"/>
                  </a:lnTo>
                  <a:lnTo>
                    <a:pt x="463118" y="46964"/>
                  </a:lnTo>
                  <a:lnTo>
                    <a:pt x="514489" y="41148"/>
                  </a:lnTo>
                  <a:lnTo>
                    <a:pt x="562838" y="46304"/>
                  </a:lnTo>
                  <a:lnTo>
                    <a:pt x="607695" y="61074"/>
                  </a:lnTo>
                  <a:lnTo>
                    <a:pt x="647903" y="84429"/>
                  </a:lnTo>
                  <a:lnTo>
                    <a:pt x="682332" y="115354"/>
                  </a:lnTo>
                  <a:lnTo>
                    <a:pt x="709841" y="152819"/>
                  </a:lnTo>
                  <a:lnTo>
                    <a:pt x="729272" y="195808"/>
                  </a:lnTo>
                  <a:lnTo>
                    <a:pt x="739508" y="243293"/>
                  </a:lnTo>
                  <a:lnTo>
                    <a:pt x="740867" y="259778"/>
                  </a:lnTo>
                  <a:lnTo>
                    <a:pt x="740867" y="267538"/>
                  </a:lnTo>
                  <a:lnTo>
                    <a:pt x="740244" y="284289"/>
                  </a:lnTo>
                  <a:lnTo>
                    <a:pt x="738403" y="300901"/>
                  </a:lnTo>
                  <a:lnTo>
                    <a:pt x="735330" y="317284"/>
                  </a:lnTo>
                  <a:lnTo>
                    <a:pt x="731050" y="333387"/>
                  </a:lnTo>
                  <a:lnTo>
                    <a:pt x="770407" y="345440"/>
                  </a:lnTo>
                  <a:lnTo>
                    <a:pt x="775474" y="326364"/>
                  </a:lnTo>
                  <a:lnTo>
                    <a:pt x="779106" y="306971"/>
                  </a:lnTo>
                  <a:lnTo>
                    <a:pt x="781291" y="287337"/>
                  </a:lnTo>
                  <a:lnTo>
                    <a:pt x="782015" y="267538"/>
                  </a:lnTo>
                  <a:lnTo>
                    <a:pt x="781634" y="254266"/>
                  </a:lnTo>
                  <a:lnTo>
                    <a:pt x="782066" y="254076"/>
                  </a:lnTo>
                  <a:lnTo>
                    <a:pt x="795464" y="250126"/>
                  </a:lnTo>
                  <a:lnTo>
                    <a:pt x="809180" y="247738"/>
                  </a:lnTo>
                  <a:lnTo>
                    <a:pt x="823175" y="246951"/>
                  </a:lnTo>
                  <a:lnTo>
                    <a:pt x="871194" y="256667"/>
                  </a:lnTo>
                  <a:lnTo>
                    <a:pt x="910450" y="283146"/>
                  </a:lnTo>
                  <a:lnTo>
                    <a:pt x="936929" y="322402"/>
                  </a:lnTo>
                  <a:lnTo>
                    <a:pt x="946645" y="370433"/>
                  </a:lnTo>
                  <a:lnTo>
                    <a:pt x="946645" y="263271"/>
                  </a:lnTo>
                  <a:lnTo>
                    <a:pt x="939533" y="254063"/>
                  </a:lnTo>
                  <a:lnTo>
                    <a:pt x="906208" y="228307"/>
                  </a:lnTo>
                  <a:lnTo>
                    <a:pt x="866889" y="211683"/>
                  </a:lnTo>
                  <a:lnTo>
                    <a:pt x="823175" y="205790"/>
                  </a:lnTo>
                  <a:lnTo>
                    <a:pt x="804468" y="206857"/>
                  </a:lnTo>
                  <a:lnTo>
                    <a:pt x="786142" y="210032"/>
                  </a:lnTo>
                  <a:lnTo>
                    <a:pt x="775233" y="213245"/>
                  </a:lnTo>
                  <a:lnTo>
                    <a:pt x="770470" y="189560"/>
                  </a:lnTo>
                  <a:lnTo>
                    <a:pt x="752043" y="144132"/>
                  </a:lnTo>
                  <a:lnTo>
                    <a:pt x="726071" y="103479"/>
                  </a:lnTo>
                  <a:lnTo>
                    <a:pt x="693445" y="68389"/>
                  </a:lnTo>
                  <a:lnTo>
                    <a:pt x="655066" y="39687"/>
                  </a:lnTo>
                  <a:lnTo>
                    <a:pt x="611847" y="18173"/>
                  </a:lnTo>
                  <a:lnTo>
                    <a:pt x="564692" y="4686"/>
                  </a:lnTo>
                  <a:lnTo>
                    <a:pt x="514489" y="0"/>
                  </a:lnTo>
                  <a:lnTo>
                    <a:pt x="468579" y="3886"/>
                  </a:lnTo>
                  <a:lnTo>
                    <a:pt x="425056" y="15189"/>
                  </a:lnTo>
                  <a:lnTo>
                    <a:pt x="384644" y="33324"/>
                  </a:lnTo>
                  <a:lnTo>
                    <a:pt x="348056" y="57734"/>
                  </a:lnTo>
                  <a:lnTo>
                    <a:pt x="315988" y="87858"/>
                  </a:lnTo>
                  <a:lnTo>
                    <a:pt x="289166" y="123113"/>
                  </a:lnTo>
                  <a:lnTo>
                    <a:pt x="268312" y="162953"/>
                  </a:lnTo>
                  <a:lnTo>
                    <a:pt x="262293" y="181546"/>
                  </a:lnTo>
                  <a:lnTo>
                    <a:pt x="262026" y="181394"/>
                  </a:lnTo>
                  <a:lnTo>
                    <a:pt x="237337" y="172148"/>
                  </a:lnTo>
                  <a:lnTo>
                    <a:pt x="211620" y="166535"/>
                  </a:lnTo>
                  <a:lnTo>
                    <a:pt x="185216" y="164630"/>
                  </a:lnTo>
                  <a:lnTo>
                    <a:pt x="136029" y="171259"/>
                  </a:lnTo>
                  <a:lnTo>
                    <a:pt x="91795" y="189953"/>
                  </a:lnTo>
                  <a:lnTo>
                    <a:pt x="54305" y="218935"/>
                  </a:lnTo>
                  <a:lnTo>
                    <a:pt x="25323" y="256438"/>
                  </a:lnTo>
                  <a:lnTo>
                    <a:pt x="6616" y="300659"/>
                  </a:lnTo>
                  <a:lnTo>
                    <a:pt x="0" y="349846"/>
                  </a:lnTo>
                  <a:lnTo>
                    <a:pt x="6616" y="399034"/>
                  </a:lnTo>
                  <a:lnTo>
                    <a:pt x="25323" y="443255"/>
                  </a:lnTo>
                  <a:lnTo>
                    <a:pt x="54305" y="480758"/>
                  </a:lnTo>
                  <a:lnTo>
                    <a:pt x="91795" y="509739"/>
                  </a:lnTo>
                  <a:lnTo>
                    <a:pt x="136029" y="528434"/>
                  </a:lnTo>
                  <a:lnTo>
                    <a:pt x="185216" y="535063"/>
                  </a:lnTo>
                  <a:lnTo>
                    <a:pt x="823810" y="535089"/>
                  </a:lnTo>
                  <a:lnTo>
                    <a:pt x="866889" y="529170"/>
                  </a:lnTo>
                  <a:lnTo>
                    <a:pt x="906208" y="512546"/>
                  </a:lnTo>
                  <a:lnTo>
                    <a:pt x="939533" y="486791"/>
                  </a:lnTo>
                  <a:lnTo>
                    <a:pt x="965301" y="453453"/>
                  </a:lnTo>
                  <a:lnTo>
                    <a:pt x="981925" y="414147"/>
                  </a:lnTo>
                  <a:lnTo>
                    <a:pt x="987806" y="370433"/>
                  </a:lnTo>
                  <a:close/>
                </a:path>
              </a:pathLst>
            </a:custGeom>
            <a:solidFill>
              <a:srgbClr val="201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4323" y="8910100"/>
              <a:ext cx="185575" cy="22673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204212" y="9455637"/>
              <a:ext cx="206375" cy="412115"/>
            </a:xfrm>
            <a:custGeom>
              <a:avLst/>
              <a:gdLst/>
              <a:ahLst/>
              <a:cxnLst/>
              <a:rect l="l" t="t" r="r" b="b"/>
              <a:pathLst>
                <a:path w="206375" h="412115">
                  <a:moveTo>
                    <a:pt x="0" y="0"/>
                  </a:moveTo>
                  <a:lnTo>
                    <a:pt x="0" y="370428"/>
                  </a:lnTo>
                  <a:lnTo>
                    <a:pt x="3234" y="386450"/>
                  </a:lnTo>
                  <a:lnTo>
                    <a:pt x="12055" y="399533"/>
                  </a:lnTo>
                  <a:lnTo>
                    <a:pt x="25139" y="408354"/>
                  </a:lnTo>
                  <a:lnTo>
                    <a:pt x="41161" y="411589"/>
                  </a:lnTo>
                  <a:lnTo>
                    <a:pt x="61736" y="411589"/>
                  </a:lnTo>
                  <a:lnTo>
                    <a:pt x="77757" y="408354"/>
                  </a:lnTo>
                  <a:lnTo>
                    <a:pt x="90841" y="399533"/>
                  </a:lnTo>
                  <a:lnTo>
                    <a:pt x="99662" y="386450"/>
                  </a:lnTo>
                  <a:lnTo>
                    <a:pt x="102897" y="370428"/>
                  </a:lnTo>
                  <a:lnTo>
                    <a:pt x="102897" y="82322"/>
                  </a:lnTo>
                  <a:lnTo>
                    <a:pt x="102897" y="370428"/>
                  </a:lnTo>
                  <a:lnTo>
                    <a:pt x="106132" y="386450"/>
                  </a:lnTo>
                  <a:lnTo>
                    <a:pt x="114953" y="399533"/>
                  </a:lnTo>
                  <a:lnTo>
                    <a:pt x="128036" y="408354"/>
                  </a:lnTo>
                  <a:lnTo>
                    <a:pt x="144058" y="411589"/>
                  </a:lnTo>
                  <a:lnTo>
                    <a:pt x="164633" y="411589"/>
                  </a:lnTo>
                  <a:lnTo>
                    <a:pt x="180655" y="408354"/>
                  </a:lnTo>
                  <a:lnTo>
                    <a:pt x="193738" y="399533"/>
                  </a:lnTo>
                  <a:lnTo>
                    <a:pt x="202560" y="386450"/>
                  </a:lnTo>
                  <a:lnTo>
                    <a:pt x="205794" y="370428"/>
                  </a:lnTo>
                  <a:lnTo>
                    <a:pt x="20579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21890" y="9126365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40">
                  <a:moveTo>
                    <a:pt x="288116" y="102897"/>
                  </a:moveTo>
                  <a:lnTo>
                    <a:pt x="288116" y="329267"/>
                  </a:lnTo>
                  <a:lnTo>
                    <a:pt x="313256" y="367193"/>
                  </a:lnTo>
                  <a:lnTo>
                    <a:pt x="329277" y="370428"/>
                  </a:lnTo>
                  <a:lnTo>
                    <a:pt x="345299" y="367193"/>
                  </a:lnTo>
                  <a:lnTo>
                    <a:pt x="358383" y="358372"/>
                  </a:lnTo>
                  <a:lnTo>
                    <a:pt x="367204" y="345289"/>
                  </a:lnTo>
                  <a:lnTo>
                    <a:pt x="370438" y="329267"/>
                  </a:lnTo>
                  <a:lnTo>
                    <a:pt x="370438" y="82322"/>
                  </a:lnTo>
                  <a:lnTo>
                    <a:pt x="363969" y="50278"/>
                  </a:lnTo>
                  <a:lnTo>
                    <a:pt x="346327" y="24111"/>
                  </a:lnTo>
                  <a:lnTo>
                    <a:pt x="320160" y="6469"/>
                  </a:lnTo>
                  <a:lnTo>
                    <a:pt x="288116" y="0"/>
                  </a:lnTo>
                  <a:lnTo>
                    <a:pt x="82322" y="0"/>
                  </a:lnTo>
                  <a:lnTo>
                    <a:pt x="50278" y="6469"/>
                  </a:lnTo>
                  <a:lnTo>
                    <a:pt x="24111" y="24111"/>
                  </a:lnTo>
                  <a:lnTo>
                    <a:pt x="6469" y="50278"/>
                  </a:lnTo>
                  <a:lnTo>
                    <a:pt x="0" y="82322"/>
                  </a:lnTo>
                  <a:lnTo>
                    <a:pt x="0" y="329267"/>
                  </a:lnTo>
                  <a:lnTo>
                    <a:pt x="3234" y="345289"/>
                  </a:lnTo>
                  <a:lnTo>
                    <a:pt x="12055" y="358372"/>
                  </a:lnTo>
                  <a:lnTo>
                    <a:pt x="25139" y="367193"/>
                  </a:lnTo>
                  <a:lnTo>
                    <a:pt x="41161" y="370428"/>
                  </a:lnTo>
                  <a:lnTo>
                    <a:pt x="57182" y="367193"/>
                  </a:lnTo>
                  <a:lnTo>
                    <a:pt x="70266" y="358372"/>
                  </a:lnTo>
                  <a:lnTo>
                    <a:pt x="79087" y="345289"/>
                  </a:lnTo>
                  <a:lnTo>
                    <a:pt x="82322" y="329267"/>
                  </a:lnTo>
                  <a:lnTo>
                    <a:pt x="82322" y="10289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204212" y="9455637"/>
              <a:ext cx="206375" cy="0"/>
            </a:xfrm>
            <a:custGeom>
              <a:avLst/>
              <a:gdLst/>
              <a:ahLst/>
              <a:cxnLst/>
              <a:rect l="l" t="t" r="r" b="b"/>
              <a:pathLst>
                <a:path w="206375">
                  <a:moveTo>
                    <a:pt x="0" y="0"/>
                  </a:moveTo>
                  <a:lnTo>
                    <a:pt x="20579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7109" y="927042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6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307109" y="935274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6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07109" y="918810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6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6210" y="8910100"/>
              <a:ext cx="185575" cy="22673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916100" y="9455637"/>
              <a:ext cx="206375" cy="412115"/>
            </a:xfrm>
            <a:custGeom>
              <a:avLst/>
              <a:gdLst/>
              <a:ahLst/>
              <a:cxnLst/>
              <a:rect l="l" t="t" r="r" b="b"/>
              <a:pathLst>
                <a:path w="206375" h="412115">
                  <a:moveTo>
                    <a:pt x="0" y="0"/>
                  </a:moveTo>
                  <a:lnTo>
                    <a:pt x="0" y="370428"/>
                  </a:lnTo>
                  <a:lnTo>
                    <a:pt x="3234" y="386450"/>
                  </a:lnTo>
                  <a:lnTo>
                    <a:pt x="12055" y="399533"/>
                  </a:lnTo>
                  <a:lnTo>
                    <a:pt x="25139" y="408354"/>
                  </a:lnTo>
                  <a:lnTo>
                    <a:pt x="41161" y="411589"/>
                  </a:lnTo>
                  <a:lnTo>
                    <a:pt x="61736" y="411589"/>
                  </a:lnTo>
                  <a:lnTo>
                    <a:pt x="77757" y="408354"/>
                  </a:lnTo>
                  <a:lnTo>
                    <a:pt x="90841" y="399533"/>
                  </a:lnTo>
                  <a:lnTo>
                    <a:pt x="99662" y="386450"/>
                  </a:lnTo>
                  <a:lnTo>
                    <a:pt x="102897" y="370428"/>
                  </a:lnTo>
                  <a:lnTo>
                    <a:pt x="102897" y="82322"/>
                  </a:lnTo>
                  <a:lnTo>
                    <a:pt x="102897" y="370428"/>
                  </a:lnTo>
                  <a:lnTo>
                    <a:pt x="106132" y="386450"/>
                  </a:lnTo>
                  <a:lnTo>
                    <a:pt x="114953" y="399533"/>
                  </a:lnTo>
                  <a:lnTo>
                    <a:pt x="128036" y="408354"/>
                  </a:lnTo>
                  <a:lnTo>
                    <a:pt x="144058" y="411589"/>
                  </a:lnTo>
                  <a:lnTo>
                    <a:pt x="164633" y="411589"/>
                  </a:lnTo>
                  <a:lnTo>
                    <a:pt x="180655" y="408354"/>
                  </a:lnTo>
                  <a:lnTo>
                    <a:pt x="193738" y="399533"/>
                  </a:lnTo>
                  <a:lnTo>
                    <a:pt x="202560" y="386450"/>
                  </a:lnTo>
                  <a:lnTo>
                    <a:pt x="205794" y="370428"/>
                  </a:lnTo>
                  <a:lnTo>
                    <a:pt x="205794" y="10289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33778" y="9126365"/>
              <a:ext cx="185420" cy="370840"/>
            </a:xfrm>
            <a:custGeom>
              <a:avLst/>
              <a:gdLst/>
              <a:ahLst/>
              <a:cxnLst/>
              <a:rect l="l" t="t" r="r" b="b"/>
              <a:pathLst>
                <a:path w="185420" h="370840">
                  <a:moveTo>
                    <a:pt x="185219" y="0"/>
                  </a:moveTo>
                  <a:lnTo>
                    <a:pt x="82322" y="0"/>
                  </a:lnTo>
                  <a:lnTo>
                    <a:pt x="50278" y="6469"/>
                  </a:lnTo>
                  <a:lnTo>
                    <a:pt x="24111" y="24111"/>
                  </a:lnTo>
                  <a:lnTo>
                    <a:pt x="6469" y="50278"/>
                  </a:lnTo>
                  <a:lnTo>
                    <a:pt x="0" y="82322"/>
                  </a:lnTo>
                  <a:lnTo>
                    <a:pt x="0" y="329267"/>
                  </a:lnTo>
                  <a:lnTo>
                    <a:pt x="3234" y="345289"/>
                  </a:lnTo>
                  <a:lnTo>
                    <a:pt x="12055" y="358372"/>
                  </a:lnTo>
                  <a:lnTo>
                    <a:pt x="25139" y="367193"/>
                  </a:lnTo>
                  <a:lnTo>
                    <a:pt x="41161" y="370428"/>
                  </a:lnTo>
                  <a:lnTo>
                    <a:pt x="57182" y="367193"/>
                  </a:lnTo>
                  <a:lnTo>
                    <a:pt x="70266" y="358372"/>
                  </a:lnTo>
                  <a:lnTo>
                    <a:pt x="79087" y="345289"/>
                  </a:lnTo>
                  <a:lnTo>
                    <a:pt x="82322" y="329267"/>
                  </a:lnTo>
                  <a:lnTo>
                    <a:pt x="82322" y="10289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16100" y="945563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4058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2433" y="8910100"/>
              <a:ext cx="185575" cy="22673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492324" y="9455637"/>
              <a:ext cx="206375" cy="412115"/>
            </a:xfrm>
            <a:custGeom>
              <a:avLst/>
              <a:gdLst/>
              <a:ahLst/>
              <a:cxnLst/>
              <a:rect l="l" t="t" r="r" b="b"/>
              <a:pathLst>
                <a:path w="206375" h="412115">
                  <a:moveTo>
                    <a:pt x="205794" y="0"/>
                  </a:moveTo>
                  <a:lnTo>
                    <a:pt x="205794" y="370428"/>
                  </a:lnTo>
                  <a:lnTo>
                    <a:pt x="202560" y="386450"/>
                  </a:lnTo>
                  <a:lnTo>
                    <a:pt x="193738" y="399533"/>
                  </a:lnTo>
                  <a:lnTo>
                    <a:pt x="180655" y="408354"/>
                  </a:lnTo>
                  <a:lnTo>
                    <a:pt x="164633" y="411589"/>
                  </a:lnTo>
                  <a:lnTo>
                    <a:pt x="144058" y="411589"/>
                  </a:lnTo>
                  <a:lnTo>
                    <a:pt x="128036" y="408354"/>
                  </a:lnTo>
                  <a:lnTo>
                    <a:pt x="114953" y="399533"/>
                  </a:lnTo>
                  <a:lnTo>
                    <a:pt x="106132" y="386450"/>
                  </a:lnTo>
                  <a:lnTo>
                    <a:pt x="102897" y="370428"/>
                  </a:lnTo>
                  <a:lnTo>
                    <a:pt x="102897" y="82322"/>
                  </a:lnTo>
                  <a:lnTo>
                    <a:pt x="102897" y="370428"/>
                  </a:lnTo>
                  <a:lnTo>
                    <a:pt x="99662" y="386450"/>
                  </a:lnTo>
                  <a:lnTo>
                    <a:pt x="90841" y="399533"/>
                  </a:lnTo>
                  <a:lnTo>
                    <a:pt x="77757" y="408354"/>
                  </a:lnTo>
                  <a:lnTo>
                    <a:pt x="61736" y="411589"/>
                  </a:lnTo>
                  <a:lnTo>
                    <a:pt x="41161" y="411589"/>
                  </a:lnTo>
                  <a:lnTo>
                    <a:pt x="25139" y="408354"/>
                  </a:lnTo>
                  <a:lnTo>
                    <a:pt x="12055" y="399533"/>
                  </a:lnTo>
                  <a:lnTo>
                    <a:pt x="3234" y="386450"/>
                  </a:lnTo>
                  <a:lnTo>
                    <a:pt x="0" y="370428"/>
                  </a:lnTo>
                  <a:lnTo>
                    <a:pt x="0" y="10289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95222" y="9126365"/>
              <a:ext cx="185420" cy="370840"/>
            </a:xfrm>
            <a:custGeom>
              <a:avLst/>
              <a:gdLst/>
              <a:ahLst/>
              <a:cxnLst/>
              <a:rect l="l" t="t" r="r" b="b"/>
              <a:pathLst>
                <a:path w="185420" h="370840">
                  <a:moveTo>
                    <a:pt x="0" y="0"/>
                  </a:moveTo>
                  <a:lnTo>
                    <a:pt x="102897" y="0"/>
                  </a:lnTo>
                  <a:lnTo>
                    <a:pt x="134940" y="6469"/>
                  </a:lnTo>
                  <a:lnTo>
                    <a:pt x="161107" y="24111"/>
                  </a:lnTo>
                  <a:lnTo>
                    <a:pt x="178750" y="50278"/>
                  </a:lnTo>
                  <a:lnTo>
                    <a:pt x="185219" y="82322"/>
                  </a:lnTo>
                  <a:lnTo>
                    <a:pt x="185219" y="329267"/>
                  </a:lnTo>
                  <a:lnTo>
                    <a:pt x="181984" y="345289"/>
                  </a:lnTo>
                  <a:lnTo>
                    <a:pt x="173163" y="358372"/>
                  </a:lnTo>
                  <a:lnTo>
                    <a:pt x="160080" y="367193"/>
                  </a:lnTo>
                  <a:lnTo>
                    <a:pt x="144058" y="370428"/>
                  </a:lnTo>
                  <a:lnTo>
                    <a:pt x="128036" y="367193"/>
                  </a:lnTo>
                  <a:lnTo>
                    <a:pt x="114953" y="358372"/>
                  </a:lnTo>
                  <a:lnTo>
                    <a:pt x="106132" y="345289"/>
                  </a:lnTo>
                  <a:lnTo>
                    <a:pt x="102897" y="329267"/>
                  </a:lnTo>
                  <a:lnTo>
                    <a:pt x="102897" y="10289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54061" y="945563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4058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1900" y="8910100"/>
              <a:ext cx="185575" cy="22673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0761790" y="9455637"/>
              <a:ext cx="206375" cy="412115"/>
            </a:xfrm>
            <a:custGeom>
              <a:avLst/>
              <a:gdLst/>
              <a:ahLst/>
              <a:cxnLst/>
              <a:rect l="l" t="t" r="r" b="b"/>
              <a:pathLst>
                <a:path w="206375" h="412115">
                  <a:moveTo>
                    <a:pt x="0" y="0"/>
                  </a:moveTo>
                  <a:lnTo>
                    <a:pt x="0" y="370428"/>
                  </a:lnTo>
                  <a:lnTo>
                    <a:pt x="3234" y="386450"/>
                  </a:lnTo>
                  <a:lnTo>
                    <a:pt x="12055" y="399533"/>
                  </a:lnTo>
                  <a:lnTo>
                    <a:pt x="25139" y="408354"/>
                  </a:lnTo>
                  <a:lnTo>
                    <a:pt x="41161" y="411589"/>
                  </a:lnTo>
                  <a:lnTo>
                    <a:pt x="61736" y="411589"/>
                  </a:lnTo>
                  <a:lnTo>
                    <a:pt x="77757" y="408354"/>
                  </a:lnTo>
                  <a:lnTo>
                    <a:pt x="90841" y="399533"/>
                  </a:lnTo>
                  <a:lnTo>
                    <a:pt x="99662" y="386450"/>
                  </a:lnTo>
                  <a:lnTo>
                    <a:pt x="102897" y="370428"/>
                  </a:lnTo>
                  <a:lnTo>
                    <a:pt x="102897" y="82322"/>
                  </a:lnTo>
                  <a:lnTo>
                    <a:pt x="102897" y="370428"/>
                  </a:lnTo>
                  <a:lnTo>
                    <a:pt x="106132" y="386450"/>
                  </a:lnTo>
                  <a:lnTo>
                    <a:pt x="114953" y="399533"/>
                  </a:lnTo>
                  <a:lnTo>
                    <a:pt x="128036" y="408354"/>
                  </a:lnTo>
                  <a:lnTo>
                    <a:pt x="144058" y="411589"/>
                  </a:lnTo>
                  <a:lnTo>
                    <a:pt x="164633" y="411589"/>
                  </a:lnTo>
                  <a:lnTo>
                    <a:pt x="180655" y="408354"/>
                  </a:lnTo>
                  <a:lnTo>
                    <a:pt x="193738" y="399533"/>
                  </a:lnTo>
                  <a:lnTo>
                    <a:pt x="202560" y="386450"/>
                  </a:lnTo>
                  <a:lnTo>
                    <a:pt x="205794" y="370428"/>
                  </a:lnTo>
                  <a:lnTo>
                    <a:pt x="20579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679468" y="9126365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40">
                  <a:moveTo>
                    <a:pt x="288116" y="102897"/>
                  </a:moveTo>
                  <a:lnTo>
                    <a:pt x="288116" y="329267"/>
                  </a:lnTo>
                  <a:lnTo>
                    <a:pt x="313256" y="367193"/>
                  </a:lnTo>
                  <a:lnTo>
                    <a:pt x="329277" y="370428"/>
                  </a:lnTo>
                  <a:lnTo>
                    <a:pt x="345299" y="367193"/>
                  </a:lnTo>
                  <a:lnTo>
                    <a:pt x="358383" y="358372"/>
                  </a:lnTo>
                  <a:lnTo>
                    <a:pt x="367204" y="345289"/>
                  </a:lnTo>
                  <a:lnTo>
                    <a:pt x="370438" y="329267"/>
                  </a:lnTo>
                  <a:lnTo>
                    <a:pt x="370438" y="82322"/>
                  </a:lnTo>
                  <a:lnTo>
                    <a:pt x="363969" y="50278"/>
                  </a:lnTo>
                  <a:lnTo>
                    <a:pt x="346327" y="24111"/>
                  </a:lnTo>
                  <a:lnTo>
                    <a:pt x="320160" y="6469"/>
                  </a:lnTo>
                  <a:lnTo>
                    <a:pt x="288116" y="0"/>
                  </a:lnTo>
                  <a:lnTo>
                    <a:pt x="82322" y="0"/>
                  </a:lnTo>
                  <a:lnTo>
                    <a:pt x="50278" y="6469"/>
                  </a:lnTo>
                  <a:lnTo>
                    <a:pt x="24111" y="24111"/>
                  </a:lnTo>
                  <a:lnTo>
                    <a:pt x="6469" y="50278"/>
                  </a:lnTo>
                  <a:lnTo>
                    <a:pt x="0" y="82322"/>
                  </a:lnTo>
                  <a:lnTo>
                    <a:pt x="0" y="329267"/>
                  </a:lnTo>
                  <a:lnTo>
                    <a:pt x="3234" y="345289"/>
                  </a:lnTo>
                  <a:lnTo>
                    <a:pt x="12055" y="358372"/>
                  </a:lnTo>
                  <a:lnTo>
                    <a:pt x="25139" y="367193"/>
                  </a:lnTo>
                  <a:lnTo>
                    <a:pt x="41161" y="370428"/>
                  </a:lnTo>
                  <a:lnTo>
                    <a:pt x="57182" y="367193"/>
                  </a:lnTo>
                  <a:lnTo>
                    <a:pt x="70266" y="358372"/>
                  </a:lnTo>
                  <a:lnTo>
                    <a:pt x="79087" y="345289"/>
                  </a:lnTo>
                  <a:lnTo>
                    <a:pt x="82322" y="329267"/>
                  </a:lnTo>
                  <a:lnTo>
                    <a:pt x="82322" y="10289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761790" y="9455637"/>
              <a:ext cx="206375" cy="0"/>
            </a:xfrm>
            <a:custGeom>
              <a:avLst/>
              <a:gdLst/>
              <a:ahLst/>
              <a:cxnLst/>
              <a:rect l="l" t="t" r="r" b="b"/>
              <a:pathLst>
                <a:path w="206375">
                  <a:moveTo>
                    <a:pt x="0" y="0"/>
                  </a:moveTo>
                  <a:lnTo>
                    <a:pt x="20579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864688" y="9270422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6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864688" y="935274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6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864688" y="918810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6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3333075" y="9993089"/>
            <a:ext cx="88582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Tenant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916129" y="9991832"/>
            <a:ext cx="80200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Group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263713" y="9991832"/>
            <a:ext cx="125666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Individual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44788" y="6784223"/>
            <a:ext cx="11055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10">
                <a:solidFill>
                  <a:srgbClr val="471621"/>
                </a:solidFill>
                <a:latin typeface="Montserrat"/>
                <a:cs typeface="Montserrat"/>
              </a:rPr>
              <a:t>Security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510393" y="6784223"/>
            <a:ext cx="15938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10">
                <a:solidFill>
                  <a:srgbClr val="471621"/>
                </a:solidFill>
                <a:latin typeface="Montserrat"/>
                <a:cs typeface="Montserrat"/>
              </a:rPr>
              <a:t>Compliance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1596730" y="6784223"/>
            <a:ext cx="9893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10">
                <a:solidFill>
                  <a:srgbClr val="471621"/>
                </a:solidFill>
                <a:latin typeface="Montserrat"/>
                <a:cs typeface="Montserrat"/>
              </a:rPr>
              <a:t>Privacy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6222181" y="6784223"/>
            <a:ext cx="197675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>
                <a:solidFill>
                  <a:srgbClr val="471621"/>
                </a:solidFill>
                <a:latin typeface="Montserrat"/>
                <a:cs typeface="Montserrat"/>
              </a:rPr>
              <a:t>Responsible</a:t>
            </a:r>
            <a:r>
              <a:rPr sz="1950" b="1" spc="1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1" spc="-25">
                <a:solidFill>
                  <a:srgbClr val="471621"/>
                </a:solidFill>
                <a:latin typeface="Montserrat"/>
                <a:cs typeface="Montserrat"/>
              </a:rPr>
              <a:t>AI</a:t>
            </a:r>
            <a:endParaRPr sz="1950">
              <a:latin typeface="Montserrat"/>
              <a:cs typeface="Montserrat"/>
            </a:endParaRPr>
          </a:p>
        </p:txBody>
      </p:sp>
      <p:pic>
        <p:nvPicPr>
          <p:cNvPr id="92" name="Picture 91" descr="A black and red text&#10;&#10;Description automatically generated">
            <a:extLst>
              <a:ext uri="{FF2B5EF4-FFF2-40B4-BE49-F238E27FC236}">
                <a16:creationId xmlns:a16="http://schemas.microsoft.com/office/drawing/2014/main" id="{B1A2EBD5-50DD-1DAC-5D5C-5FD576A81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88835"/>
            <a:ext cx="20104100" cy="9119870"/>
            <a:chOff x="0" y="2188835"/>
            <a:chExt cx="20104100" cy="9119870"/>
          </a:xfrm>
        </p:grpSpPr>
        <p:sp>
          <p:nvSpPr>
            <p:cNvPr id="3" name="object 3"/>
            <p:cNvSpPr/>
            <p:nvPr/>
          </p:nvSpPr>
          <p:spPr>
            <a:xfrm>
              <a:off x="0" y="2209780"/>
              <a:ext cx="20104100" cy="9098915"/>
            </a:xfrm>
            <a:custGeom>
              <a:avLst/>
              <a:gdLst/>
              <a:ahLst/>
              <a:cxnLst/>
              <a:rect l="l" t="t" r="r" b="b"/>
              <a:pathLst>
                <a:path w="20104100" h="9098915">
                  <a:moveTo>
                    <a:pt x="20104088" y="8131607"/>
                  </a:moveTo>
                  <a:lnTo>
                    <a:pt x="7026923" y="8131607"/>
                  </a:lnTo>
                  <a:lnTo>
                    <a:pt x="7026923" y="0"/>
                  </a:lnTo>
                  <a:lnTo>
                    <a:pt x="0" y="0"/>
                  </a:lnTo>
                  <a:lnTo>
                    <a:pt x="0" y="9098775"/>
                  </a:lnTo>
                  <a:lnTo>
                    <a:pt x="6540741" y="9098775"/>
                  </a:lnTo>
                  <a:lnTo>
                    <a:pt x="7026923" y="9098775"/>
                  </a:lnTo>
                  <a:lnTo>
                    <a:pt x="20104088" y="9098775"/>
                  </a:lnTo>
                  <a:lnTo>
                    <a:pt x="20104088" y="813160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188835"/>
              <a:ext cx="7023100" cy="41910"/>
            </a:xfrm>
            <a:custGeom>
              <a:avLst/>
              <a:gdLst/>
              <a:ahLst/>
              <a:cxnLst/>
              <a:rect l="l" t="t" r="r" b="b"/>
              <a:pathLst>
                <a:path w="7023100" h="41910">
                  <a:moveTo>
                    <a:pt x="0" y="41883"/>
                  </a:moveTo>
                  <a:lnTo>
                    <a:pt x="7022592" y="41883"/>
                  </a:lnTo>
                  <a:lnTo>
                    <a:pt x="7022592" y="0"/>
                  </a:lnTo>
                  <a:lnTo>
                    <a:pt x="0" y="0"/>
                  </a:lnTo>
                  <a:lnTo>
                    <a:pt x="0" y="41883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2593" y="2199295"/>
              <a:ext cx="0" cy="8142605"/>
            </a:xfrm>
            <a:custGeom>
              <a:avLst/>
              <a:gdLst/>
              <a:ahLst/>
              <a:cxnLst/>
              <a:rect l="l" t="t" r="r" b="b"/>
              <a:pathLst>
                <a:path h="8142605">
                  <a:moveTo>
                    <a:pt x="0" y="0"/>
                  </a:moveTo>
                  <a:lnTo>
                    <a:pt x="0" y="8142087"/>
                  </a:lnTo>
                </a:path>
              </a:pathLst>
            </a:custGeom>
            <a:ln w="41883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01761" y="10341382"/>
              <a:ext cx="13102590" cy="0"/>
            </a:xfrm>
            <a:custGeom>
              <a:avLst/>
              <a:gdLst/>
              <a:ahLst/>
              <a:cxnLst/>
              <a:rect l="l" t="t" r="r" b="b"/>
              <a:pathLst>
                <a:path w="13102590">
                  <a:moveTo>
                    <a:pt x="0" y="0"/>
                  </a:moveTo>
                  <a:lnTo>
                    <a:pt x="13102334" y="0"/>
                  </a:lnTo>
                </a:path>
              </a:pathLst>
            </a:custGeom>
            <a:ln w="41883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</a:pPr>
            <a:r>
              <a:t>BESPIN</a:t>
            </a:r>
            <a:r>
              <a:rPr spc="-120"/>
              <a:t> </a:t>
            </a:r>
            <a:r>
              <a:t>COPILOT</a:t>
            </a:r>
            <a:r>
              <a:rPr spc="-120"/>
              <a:t> </a:t>
            </a:r>
            <a:r>
              <a:rPr spc="-10"/>
              <a:t>ASSESSMENT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777956" y="2751729"/>
            <a:ext cx="10347325" cy="2710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Tenant</a:t>
            </a:r>
            <a:r>
              <a:rPr sz="2600" spc="-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preparation</a:t>
            </a:r>
            <a:endParaRPr sz="260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2700"/>
              </a:spcBef>
            </a:pPr>
            <a:endParaRPr sz="260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Copilot</a:t>
            </a:r>
            <a:r>
              <a:rPr sz="2600" spc="4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licenses</a:t>
            </a:r>
            <a:r>
              <a:rPr sz="2600" spc="4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activation</a:t>
            </a:r>
            <a:r>
              <a:rPr sz="2600" spc="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(UAT</a:t>
            </a:r>
            <a:r>
              <a:rPr sz="2600" spc="4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Users)</a:t>
            </a:r>
            <a:endParaRPr sz="260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2695"/>
              </a:spcBef>
            </a:pPr>
            <a:endParaRPr sz="260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Modify</a:t>
            </a:r>
            <a:r>
              <a:rPr sz="2600" spc="9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data</a:t>
            </a:r>
            <a:r>
              <a:rPr sz="2600" spc="9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structure,</a:t>
            </a:r>
            <a:r>
              <a:rPr sz="2600" spc="9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permissions,</a:t>
            </a:r>
            <a:r>
              <a:rPr sz="2600" spc="9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Identify</a:t>
            </a:r>
            <a:r>
              <a:rPr sz="2600" spc="9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&amp;</a:t>
            </a:r>
            <a:r>
              <a:rPr sz="2600" spc="9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Access</a:t>
            </a:r>
            <a:r>
              <a:rPr sz="2600" spc="9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policies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77956" y="6175457"/>
            <a:ext cx="784542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Pilot</a:t>
            </a:r>
            <a:r>
              <a:rPr sz="2600" spc="6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Deployment</a:t>
            </a:r>
            <a:r>
              <a:rPr sz="2600" spc="6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in</a:t>
            </a:r>
            <a:r>
              <a:rPr sz="2600" spc="6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a</a:t>
            </a:r>
            <a:r>
              <a:rPr sz="2600" spc="6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controlled</a:t>
            </a:r>
            <a:r>
              <a:rPr sz="2600" spc="6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environment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77956" y="7316699"/>
            <a:ext cx="11668760" cy="2710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Test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Use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cases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&amp;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User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experience,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Sign-</a:t>
            </a:r>
            <a:r>
              <a:rPr sz="2600" spc="-25">
                <a:solidFill>
                  <a:srgbClr val="471621"/>
                </a:solidFill>
                <a:latin typeface="Montserrat Medium"/>
                <a:cs typeface="Montserrat Medium"/>
              </a:rPr>
              <a:t>off</a:t>
            </a:r>
            <a:endParaRPr sz="2600">
              <a:latin typeface="Montserrat Medium"/>
              <a:cs typeface="Montserrat Medium"/>
            </a:endParaRPr>
          </a:p>
          <a:p>
            <a:pPr marL="12700" marR="5080">
              <a:lnSpc>
                <a:spcPct val="288000"/>
              </a:lnSpc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Address</a:t>
            </a:r>
            <a:r>
              <a:rPr sz="2600" spc="7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security</a:t>
            </a:r>
            <a:r>
              <a:rPr sz="2600" spc="7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gaps</a:t>
            </a:r>
            <a:r>
              <a:rPr sz="2600" spc="7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as</a:t>
            </a:r>
            <a:r>
              <a:rPr sz="2600" spc="7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per</a:t>
            </a:r>
            <a:r>
              <a:rPr sz="2600" spc="7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Copilot</a:t>
            </a:r>
            <a:r>
              <a:rPr sz="2600" spc="7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suggestion</a:t>
            </a:r>
            <a:r>
              <a:rPr sz="2600" spc="7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in</a:t>
            </a:r>
            <a:r>
              <a:rPr sz="2600" spc="7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Readiness</a:t>
            </a:r>
            <a:r>
              <a:rPr sz="2600" spc="7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Report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Go</a:t>
            </a:r>
            <a:r>
              <a:rPr sz="2600" spc="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live</a:t>
            </a:r>
            <a:r>
              <a:rPr sz="2600" spc="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with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all</a:t>
            </a:r>
            <a:r>
              <a:rPr sz="2600" spc="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copilot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users</a:t>
            </a:r>
            <a:r>
              <a:rPr sz="2600" spc="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&amp;</a:t>
            </a:r>
            <a:r>
              <a:rPr sz="2600" spc="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establish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systems</a:t>
            </a:r>
            <a:r>
              <a:rPr sz="2600" spc="5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for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monitoring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2287" y="5622037"/>
            <a:ext cx="4383405" cy="1035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4650"/>
              </a:lnSpc>
              <a:spcBef>
                <a:spcPts val="120"/>
              </a:spcBef>
            </a:pPr>
            <a:r>
              <a:rPr sz="4100" b="1">
                <a:solidFill>
                  <a:srgbClr val="58595B"/>
                </a:solidFill>
                <a:latin typeface="Montserrat"/>
                <a:cs typeface="Montserrat"/>
              </a:rPr>
              <a:t>PHASE</a:t>
            </a:r>
            <a:r>
              <a:rPr sz="4100" b="1" spc="-40">
                <a:solidFill>
                  <a:srgbClr val="58595B"/>
                </a:solidFill>
                <a:latin typeface="Montserrat"/>
                <a:cs typeface="Montserrat"/>
              </a:rPr>
              <a:t> </a:t>
            </a:r>
            <a:r>
              <a:rPr sz="4100" b="1" spc="-25">
                <a:solidFill>
                  <a:srgbClr val="58595B"/>
                </a:solidFill>
                <a:latin typeface="Montserrat"/>
                <a:cs typeface="Montserrat"/>
              </a:rPr>
              <a:t>02</a:t>
            </a:r>
            <a:endParaRPr sz="4100">
              <a:latin typeface="Montserrat"/>
              <a:cs typeface="Montserrat"/>
            </a:endParaRPr>
          </a:p>
          <a:p>
            <a:pPr algn="ctr">
              <a:lnSpc>
                <a:spcPts val="3270"/>
              </a:lnSpc>
            </a:pPr>
            <a:r>
              <a:rPr sz="2950" b="1">
                <a:solidFill>
                  <a:srgbClr val="DC2528"/>
                </a:solidFill>
                <a:latin typeface="Montserrat"/>
                <a:cs typeface="Montserrat"/>
              </a:rPr>
              <a:t>Deployment</a:t>
            </a:r>
            <a:r>
              <a:rPr sz="2950" b="1" spc="-10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950" b="1">
                <a:solidFill>
                  <a:srgbClr val="DC2528"/>
                </a:solidFill>
                <a:latin typeface="Montserrat"/>
                <a:cs typeface="Montserrat"/>
              </a:rPr>
              <a:t>&amp;</a:t>
            </a:r>
            <a:r>
              <a:rPr sz="2950" b="1" spc="-10">
                <a:solidFill>
                  <a:srgbClr val="DC2528"/>
                </a:solidFill>
                <a:latin typeface="Montserrat"/>
                <a:cs typeface="Montserrat"/>
              </a:rPr>
              <a:t> Rollout</a:t>
            </a:r>
            <a:endParaRPr sz="2950">
              <a:latin typeface="Montserrat"/>
              <a:cs typeface="Montserra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567673" y="2576591"/>
            <a:ext cx="918844" cy="918844"/>
            <a:chOff x="6567673" y="2576591"/>
            <a:chExt cx="918844" cy="918844"/>
          </a:xfrm>
        </p:grpSpPr>
        <p:sp>
          <p:nvSpPr>
            <p:cNvPr id="28" name="object 28"/>
            <p:cNvSpPr/>
            <p:nvPr/>
          </p:nvSpPr>
          <p:spPr>
            <a:xfrm>
              <a:off x="6567673" y="2576591"/>
              <a:ext cx="918844" cy="918844"/>
            </a:xfrm>
            <a:custGeom>
              <a:avLst/>
              <a:gdLst/>
              <a:ahLst/>
              <a:cxnLst/>
              <a:rect l="l" t="t" r="r" b="b"/>
              <a:pathLst>
                <a:path w="918845" h="918845">
                  <a:moveTo>
                    <a:pt x="459253" y="0"/>
                  </a:moveTo>
                  <a:lnTo>
                    <a:pt x="412297" y="2371"/>
                  </a:lnTo>
                  <a:lnTo>
                    <a:pt x="366698" y="9330"/>
                  </a:lnTo>
                  <a:lnTo>
                    <a:pt x="322686" y="20647"/>
                  </a:lnTo>
                  <a:lnTo>
                    <a:pt x="280491" y="36090"/>
                  </a:lnTo>
                  <a:lnTo>
                    <a:pt x="240346" y="55430"/>
                  </a:lnTo>
                  <a:lnTo>
                    <a:pt x="202481" y="78434"/>
                  </a:lnTo>
                  <a:lnTo>
                    <a:pt x="167126" y="104872"/>
                  </a:lnTo>
                  <a:lnTo>
                    <a:pt x="134512" y="134514"/>
                  </a:lnTo>
                  <a:lnTo>
                    <a:pt x="104871" y="167128"/>
                  </a:lnTo>
                  <a:lnTo>
                    <a:pt x="78433" y="202483"/>
                  </a:lnTo>
                  <a:lnTo>
                    <a:pt x="55429" y="240350"/>
                  </a:lnTo>
                  <a:lnTo>
                    <a:pt x="36090" y="280496"/>
                  </a:lnTo>
                  <a:lnTo>
                    <a:pt x="20647" y="322691"/>
                  </a:lnTo>
                  <a:lnTo>
                    <a:pt x="9330" y="366705"/>
                  </a:lnTo>
                  <a:lnTo>
                    <a:pt x="2371" y="412306"/>
                  </a:lnTo>
                  <a:lnTo>
                    <a:pt x="0" y="459263"/>
                  </a:lnTo>
                  <a:lnTo>
                    <a:pt x="2371" y="506220"/>
                  </a:lnTo>
                  <a:lnTo>
                    <a:pt x="9330" y="551821"/>
                  </a:lnTo>
                  <a:lnTo>
                    <a:pt x="20647" y="595835"/>
                  </a:lnTo>
                  <a:lnTo>
                    <a:pt x="36090" y="638030"/>
                  </a:lnTo>
                  <a:lnTo>
                    <a:pt x="55429" y="678176"/>
                  </a:lnTo>
                  <a:lnTo>
                    <a:pt x="78433" y="716043"/>
                  </a:lnTo>
                  <a:lnTo>
                    <a:pt x="104871" y="751398"/>
                  </a:lnTo>
                  <a:lnTo>
                    <a:pt x="134512" y="784012"/>
                  </a:lnTo>
                  <a:lnTo>
                    <a:pt x="167126" y="813654"/>
                  </a:lnTo>
                  <a:lnTo>
                    <a:pt x="202481" y="840092"/>
                  </a:lnTo>
                  <a:lnTo>
                    <a:pt x="240346" y="863096"/>
                  </a:lnTo>
                  <a:lnTo>
                    <a:pt x="280491" y="882436"/>
                  </a:lnTo>
                  <a:lnTo>
                    <a:pt x="322686" y="897879"/>
                  </a:lnTo>
                  <a:lnTo>
                    <a:pt x="366698" y="909196"/>
                  </a:lnTo>
                  <a:lnTo>
                    <a:pt x="412297" y="916155"/>
                  </a:lnTo>
                  <a:lnTo>
                    <a:pt x="459253" y="918527"/>
                  </a:lnTo>
                  <a:lnTo>
                    <a:pt x="506210" y="916155"/>
                  </a:lnTo>
                  <a:lnTo>
                    <a:pt x="551811" y="909196"/>
                  </a:lnTo>
                  <a:lnTo>
                    <a:pt x="595824" y="897879"/>
                  </a:lnTo>
                  <a:lnTo>
                    <a:pt x="638020" y="882436"/>
                  </a:lnTo>
                  <a:lnTo>
                    <a:pt x="678166" y="863096"/>
                  </a:lnTo>
                  <a:lnTo>
                    <a:pt x="716032" y="840092"/>
                  </a:lnTo>
                  <a:lnTo>
                    <a:pt x="751388" y="813654"/>
                  </a:lnTo>
                  <a:lnTo>
                    <a:pt x="784002" y="784012"/>
                  </a:lnTo>
                  <a:lnTo>
                    <a:pt x="813643" y="751398"/>
                  </a:lnTo>
                  <a:lnTo>
                    <a:pt x="840082" y="716043"/>
                  </a:lnTo>
                  <a:lnTo>
                    <a:pt x="863086" y="678176"/>
                  </a:lnTo>
                  <a:lnTo>
                    <a:pt x="882425" y="638030"/>
                  </a:lnTo>
                  <a:lnTo>
                    <a:pt x="897869" y="595835"/>
                  </a:lnTo>
                  <a:lnTo>
                    <a:pt x="909186" y="551821"/>
                  </a:lnTo>
                  <a:lnTo>
                    <a:pt x="916145" y="506220"/>
                  </a:lnTo>
                  <a:lnTo>
                    <a:pt x="918516" y="459263"/>
                  </a:lnTo>
                  <a:lnTo>
                    <a:pt x="916145" y="412306"/>
                  </a:lnTo>
                  <a:lnTo>
                    <a:pt x="909186" y="366705"/>
                  </a:lnTo>
                  <a:lnTo>
                    <a:pt x="897869" y="322691"/>
                  </a:lnTo>
                  <a:lnTo>
                    <a:pt x="882425" y="280496"/>
                  </a:lnTo>
                  <a:lnTo>
                    <a:pt x="863086" y="240350"/>
                  </a:lnTo>
                  <a:lnTo>
                    <a:pt x="840082" y="202483"/>
                  </a:lnTo>
                  <a:lnTo>
                    <a:pt x="813643" y="167128"/>
                  </a:lnTo>
                  <a:lnTo>
                    <a:pt x="784002" y="134514"/>
                  </a:lnTo>
                  <a:lnTo>
                    <a:pt x="751388" y="104872"/>
                  </a:lnTo>
                  <a:lnTo>
                    <a:pt x="716032" y="78434"/>
                  </a:lnTo>
                  <a:lnTo>
                    <a:pt x="678166" y="55430"/>
                  </a:lnTo>
                  <a:lnTo>
                    <a:pt x="638020" y="36090"/>
                  </a:lnTo>
                  <a:lnTo>
                    <a:pt x="595824" y="20647"/>
                  </a:lnTo>
                  <a:lnTo>
                    <a:pt x="551811" y="9330"/>
                  </a:lnTo>
                  <a:lnTo>
                    <a:pt x="506210" y="2371"/>
                  </a:lnTo>
                  <a:lnTo>
                    <a:pt x="459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9914" y="2628841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70">
                  <a:moveTo>
                    <a:pt x="407013" y="0"/>
                  </a:moveTo>
                  <a:lnTo>
                    <a:pt x="359547" y="2738"/>
                  </a:lnTo>
                  <a:lnTo>
                    <a:pt x="313688" y="10749"/>
                  </a:lnTo>
                  <a:lnTo>
                    <a:pt x="269744" y="23728"/>
                  </a:lnTo>
                  <a:lnTo>
                    <a:pt x="228018" y="41369"/>
                  </a:lnTo>
                  <a:lnTo>
                    <a:pt x="188817" y="63366"/>
                  </a:lnTo>
                  <a:lnTo>
                    <a:pt x="152446" y="89415"/>
                  </a:lnTo>
                  <a:lnTo>
                    <a:pt x="119211" y="119211"/>
                  </a:lnTo>
                  <a:lnTo>
                    <a:pt x="89415" y="152446"/>
                  </a:lnTo>
                  <a:lnTo>
                    <a:pt x="63366" y="188817"/>
                  </a:lnTo>
                  <a:lnTo>
                    <a:pt x="41369" y="228018"/>
                  </a:lnTo>
                  <a:lnTo>
                    <a:pt x="23728" y="269744"/>
                  </a:lnTo>
                  <a:lnTo>
                    <a:pt x="10749" y="313688"/>
                  </a:lnTo>
                  <a:lnTo>
                    <a:pt x="2738" y="359547"/>
                  </a:lnTo>
                  <a:lnTo>
                    <a:pt x="0" y="407013"/>
                  </a:lnTo>
                  <a:lnTo>
                    <a:pt x="2738" y="454480"/>
                  </a:lnTo>
                  <a:lnTo>
                    <a:pt x="10749" y="500338"/>
                  </a:lnTo>
                  <a:lnTo>
                    <a:pt x="23728" y="544283"/>
                  </a:lnTo>
                  <a:lnTo>
                    <a:pt x="41369" y="586008"/>
                  </a:lnTo>
                  <a:lnTo>
                    <a:pt x="63366" y="625209"/>
                  </a:lnTo>
                  <a:lnTo>
                    <a:pt x="89415" y="661580"/>
                  </a:lnTo>
                  <a:lnTo>
                    <a:pt x="119211" y="694816"/>
                  </a:lnTo>
                  <a:lnTo>
                    <a:pt x="152446" y="724611"/>
                  </a:lnTo>
                  <a:lnTo>
                    <a:pt x="188817" y="750660"/>
                  </a:lnTo>
                  <a:lnTo>
                    <a:pt x="228018" y="772658"/>
                  </a:lnTo>
                  <a:lnTo>
                    <a:pt x="269744" y="790299"/>
                  </a:lnTo>
                  <a:lnTo>
                    <a:pt x="313688" y="803278"/>
                  </a:lnTo>
                  <a:lnTo>
                    <a:pt x="359547" y="811289"/>
                  </a:lnTo>
                  <a:lnTo>
                    <a:pt x="407013" y="814027"/>
                  </a:lnTo>
                  <a:lnTo>
                    <a:pt x="454480" y="811289"/>
                  </a:lnTo>
                  <a:lnTo>
                    <a:pt x="500338" y="803278"/>
                  </a:lnTo>
                  <a:lnTo>
                    <a:pt x="544283" y="790299"/>
                  </a:lnTo>
                  <a:lnTo>
                    <a:pt x="586008" y="772658"/>
                  </a:lnTo>
                  <a:lnTo>
                    <a:pt x="625209" y="750660"/>
                  </a:lnTo>
                  <a:lnTo>
                    <a:pt x="661580" y="724611"/>
                  </a:lnTo>
                  <a:lnTo>
                    <a:pt x="694816" y="694816"/>
                  </a:lnTo>
                  <a:lnTo>
                    <a:pt x="724611" y="661580"/>
                  </a:lnTo>
                  <a:lnTo>
                    <a:pt x="750660" y="625209"/>
                  </a:lnTo>
                  <a:lnTo>
                    <a:pt x="772658" y="586008"/>
                  </a:lnTo>
                  <a:lnTo>
                    <a:pt x="790299" y="544283"/>
                  </a:lnTo>
                  <a:lnTo>
                    <a:pt x="803278" y="500338"/>
                  </a:lnTo>
                  <a:lnTo>
                    <a:pt x="811289" y="454480"/>
                  </a:lnTo>
                  <a:lnTo>
                    <a:pt x="814027" y="407013"/>
                  </a:lnTo>
                  <a:lnTo>
                    <a:pt x="811289" y="359547"/>
                  </a:lnTo>
                  <a:lnTo>
                    <a:pt x="803278" y="313688"/>
                  </a:lnTo>
                  <a:lnTo>
                    <a:pt x="790299" y="269744"/>
                  </a:lnTo>
                  <a:lnTo>
                    <a:pt x="772658" y="228018"/>
                  </a:lnTo>
                  <a:lnTo>
                    <a:pt x="750660" y="188817"/>
                  </a:lnTo>
                  <a:lnTo>
                    <a:pt x="724611" y="152446"/>
                  </a:lnTo>
                  <a:lnTo>
                    <a:pt x="694816" y="119211"/>
                  </a:lnTo>
                  <a:lnTo>
                    <a:pt x="661580" y="89415"/>
                  </a:lnTo>
                  <a:lnTo>
                    <a:pt x="625209" y="63366"/>
                  </a:lnTo>
                  <a:lnTo>
                    <a:pt x="586008" y="41369"/>
                  </a:lnTo>
                  <a:lnTo>
                    <a:pt x="544283" y="23728"/>
                  </a:lnTo>
                  <a:lnTo>
                    <a:pt x="500338" y="10749"/>
                  </a:lnTo>
                  <a:lnTo>
                    <a:pt x="454480" y="2738"/>
                  </a:lnTo>
                  <a:lnTo>
                    <a:pt x="40701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7346" y="2816278"/>
              <a:ext cx="439163" cy="439157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567673" y="3700969"/>
            <a:ext cx="918844" cy="918844"/>
            <a:chOff x="6567673" y="3700969"/>
            <a:chExt cx="918844" cy="918844"/>
          </a:xfrm>
        </p:grpSpPr>
        <p:sp>
          <p:nvSpPr>
            <p:cNvPr id="32" name="object 32"/>
            <p:cNvSpPr/>
            <p:nvPr/>
          </p:nvSpPr>
          <p:spPr>
            <a:xfrm>
              <a:off x="6567673" y="3700969"/>
              <a:ext cx="918844" cy="918844"/>
            </a:xfrm>
            <a:custGeom>
              <a:avLst/>
              <a:gdLst/>
              <a:ahLst/>
              <a:cxnLst/>
              <a:rect l="l" t="t" r="r" b="b"/>
              <a:pathLst>
                <a:path w="918845" h="918845">
                  <a:moveTo>
                    <a:pt x="459253" y="0"/>
                  </a:moveTo>
                  <a:lnTo>
                    <a:pt x="412297" y="2371"/>
                  </a:lnTo>
                  <a:lnTo>
                    <a:pt x="366698" y="9330"/>
                  </a:lnTo>
                  <a:lnTo>
                    <a:pt x="322686" y="20647"/>
                  </a:lnTo>
                  <a:lnTo>
                    <a:pt x="280491" y="36090"/>
                  </a:lnTo>
                  <a:lnTo>
                    <a:pt x="240346" y="55430"/>
                  </a:lnTo>
                  <a:lnTo>
                    <a:pt x="202481" y="78434"/>
                  </a:lnTo>
                  <a:lnTo>
                    <a:pt x="167126" y="104872"/>
                  </a:lnTo>
                  <a:lnTo>
                    <a:pt x="134512" y="134514"/>
                  </a:lnTo>
                  <a:lnTo>
                    <a:pt x="104871" y="167128"/>
                  </a:lnTo>
                  <a:lnTo>
                    <a:pt x="78433" y="202483"/>
                  </a:lnTo>
                  <a:lnTo>
                    <a:pt x="55429" y="240350"/>
                  </a:lnTo>
                  <a:lnTo>
                    <a:pt x="36090" y="280496"/>
                  </a:lnTo>
                  <a:lnTo>
                    <a:pt x="20647" y="322691"/>
                  </a:lnTo>
                  <a:lnTo>
                    <a:pt x="9330" y="366705"/>
                  </a:lnTo>
                  <a:lnTo>
                    <a:pt x="2371" y="412306"/>
                  </a:lnTo>
                  <a:lnTo>
                    <a:pt x="0" y="459263"/>
                  </a:lnTo>
                  <a:lnTo>
                    <a:pt x="2371" y="506220"/>
                  </a:lnTo>
                  <a:lnTo>
                    <a:pt x="9330" y="551821"/>
                  </a:lnTo>
                  <a:lnTo>
                    <a:pt x="20647" y="595835"/>
                  </a:lnTo>
                  <a:lnTo>
                    <a:pt x="36090" y="638030"/>
                  </a:lnTo>
                  <a:lnTo>
                    <a:pt x="55429" y="678176"/>
                  </a:lnTo>
                  <a:lnTo>
                    <a:pt x="78433" y="716043"/>
                  </a:lnTo>
                  <a:lnTo>
                    <a:pt x="104871" y="751398"/>
                  </a:lnTo>
                  <a:lnTo>
                    <a:pt x="134512" y="784012"/>
                  </a:lnTo>
                  <a:lnTo>
                    <a:pt x="167126" y="813654"/>
                  </a:lnTo>
                  <a:lnTo>
                    <a:pt x="202481" y="840092"/>
                  </a:lnTo>
                  <a:lnTo>
                    <a:pt x="240346" y="863096"/>
                  </a:lnTo>
                  <a:lnTo>
                    <a:pt x="280491" y="882436"/>
                  </a:lnTo>
                  <a:lnTo>
                    <a:pt x="322686" y="897879"/>
                  </a:lnTo>
                  <a:lnTo>
                    <a:pt x="366698" y="909196"/>
                  </a:lnTo>
                  <a:lnTo>
                    <a:pt x="412297" y="916155"/>
                  </a:lnTo>
                  <a:lnTo>
                    <a:pt x="459253" y="918527"/>
                  </a:lnTo>
                  <a:lnTo>
                    <a:pt x="506210" y="916155"/>
                  </a:lnTo>
                  <a:lnTo>
                    <a:pt x="551811" y="909196"/>
                  </a:lnTo>
                  <a:lnTo>
                    <a:pt x="595824" y="897879"/>
                  </a:lnTo>
                  <a:lnTo>
                    <a:pt x="638020" y="882436"/>
                  </a:lnTo>
                  <a:lnTo>
                    <a:pt x="678166" y="863096"/>
                  </a:lnTo>
                  <a:lnTo>
                    <a:pt x="716032" y="840092"/>
                  </a:lnTo>
                  <a:lnTo>
                    <a:pt x="751388" y="813654"/>
                  </a:lnTo>
                  <a:lnTo>
                    <a:pt x="784002" y="784012"/>
                  </a:lnTo>
                  <a:lnTo>
                    <a:pt x="813643" y="751398"/>
                  </a:lnTo>
                  <a:lnTo>
                    <a:pt x="840082" y="716043"/>
                  </a:lnTo>
                  <a:lnTo>
                    <a:pt x="863086" y="678176"/>
                  </a:lnTo>
                  <a:lnTo>
                    <a:pt x="882425" y="638030"/>
                  </a:lnTo>
                  <a:lnTo>
                    <a:pt x="897869" y="595835"/>
                  </a:lnTo>
                  <a:lnTo>
                    <a:pt x="909186" y="551821"/>
                  </a:lnTo>
                  <a:lnTo>
                    <a:pt x="916145" y="506220"/>
                  </a:lnTo>
                  <a:lnTo>
                    <a:pt x="918516" y="459263"/>
                  </a:lnTo>
                  <a:lnTo>
                    <a:pt x="916145" y="412306"/>
                  </a:lnTo>
                  <a:lnTo>
                    <a:pt x="909186" y="366705"/>
                  </a:lnTo>
                  <a:lnTo>
                    <a:pt x="897869" y="322691"/>
                  </a:lnTo>
                  <a:lnTo>
                    <a:pt x="882425" y="280496"/>
                  </a:lnTo>
                  <a:lnTo>
                    <a:pt x="863086" y="240350"/>
                  </a:lnTo>
                  <a:lnTo>
                    <a:pt x="840082" y="202483"/>
                  </a:lnTo>
                  <a:lnTo>
                    <a:pt x="813643" y="167128"/>
                  </a:lnTo>
                  <a:lnTo>
                    <a:pt x="784002" y="134514"/>
                  </a:lnTo>
                  <a:lnTo>
                    <a:pt x="751388" y="104872"/>
                  </a:lnTo>
                  <a:lnTo>
                    <a:pt x="716032" y="78434"/>
                  </a:lnTo>
                  <a:lnTo>
                    <a:pt x="678166" y="55430"/>
                  </a:lnTo>
                  <a:lnTo>
                    <a:pt x="638020" y="36090"/>
                  </a:lnTo>
                  <a:lnTo>
                    <a:pt x="595824" y="20647"/>
                  </a:lnTo>
                  <a:lnTo>
                    <a:pt x="551811" y="9330"/>
                  </a:lnTo>
                  <a:lnTo>
                    <a:pt x="506210" y="2371"/>
                  </a:lnTo>
                  <a:lnTo>
                    <a:pt x="459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19914" y="3753218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70">
                  <a:moveTo>
                    <a:pt x="407013" y="0"/>
                  </a:moveTo>
                  <a:lnTo>
                    <a:pt x="359547" y="2738"/>
                  </a:lnTo>
                  <a:lnTo>
                    <a:pt x="313688" y="10749"/>
                  </a:lnTo>
                  <a:lnTo>
                    <a:pt x="269744" y="23728"/>
                  </a:lnTo>
                  <a:lnTo>
                    <a:pt x="228018" y="41369"/>
                  </a:lnTo>
                  <a:lnTo>
                    <a:pt x="188817" y="63366"/>
                  </a:lnTo>
                  <a:lnTo>
                    <a:pt x="152446" y="89415"/>
                  </a:lnTo>
                  <a:lnTo>
                    <a:pt x="119211" y="119211"/>
                  </a:lnTo>
                  <a:lnTo>
                    <a:pt x="89415" y="152446"/>
                  </a:lnTo>
                  <a:lnTo>
                    <a:pt x="63366" y="188817"/>
                  </a:lnTo>
                  <a:lnTo>
                    <a:pt x="41369" y="228018"/>
                  </a:lnTo>
                  <a:lnTo>
                    <a:pt x="23728" y="269744"/>
                  </a:lnTo>
                  <a:lnTo>
                    <a:pt x="10749" y="313688"/>
                  </a:lnTo>
                  <a:lnTo>
                    <a:pt x="2738" y="359547"/>
                  </a:lnTo>
                  <a:lnTo>
                    <a:pt x="0" y="407013"/>
                  </a:lnTo>
                  <a:lnTo>
                    <a:pt x="2738" y="454480"/>
                  </a:lnTo>
                  <a:lnTo>
                    <a:pt x="10749" y="500338"/>
                  </a:lnTo>
                  <a:lnTo>
                    <a:pt x="23728" y="544283"/>
                  </a:lnTo>
                  <a:lnTo>
                    <a:pt x="41369" y="586008"/>
                  </a:lnTo>
                  <a:lnTo>
                    <a:pt x="63366" y="625209"/>
                  </a:lnTo>
                  <a:lnTo>
                    <a:pt x="89415" y="661580"/>
                  </a:lnTo>
                  <a:lnTo>
                    <a:pt x="119211" y="694816"/>
                  </a:lnTo>
                  <a:lnTo>
                    <a:pt x="152446" y="724611"/>
                  </a:lnTo>
                  <a:lnTo>
                    <a:pt x="188817" y="750660"/>
                  </a:lnTo>
                  <a:lnTo>
                    <a:pt x="228018" y="772658"/>
                  </a:lnTo>
                  <a:lnTo>
                    <a:pt x="269744" y="790299"/>
                  </a:lnTo>
                  <a:lnTo>
                    <a:pt x="313688" y="803278"/>
                  </a:lnTo>
                  <a:lnTo>
                    <a:pt x="359547" y="811289"/>
                  </a:lnTo>
                  <a:lnTo>
                    <a:pt x="407013" y="814027"/>
                  </a:lnTo>
                  <a:lnTo>
                    <a:pt x="454480" y="811289"/>
                  </a:lnTo>
                  <a:lnTo>
                    <a:pt x="500338" y="803278"/>
                  </a:lnTo>
                  <a:lnTo>
                    <a:pt x="544283" y="790299"/>
                  </a:lnTo>
                  <a:lnTo>
                    <a:pt x="586008" y="772658"/>
                  </a:lnTo>
                  <a:lnTo>
                    <a:pt x="625209" y="750660"/>
                  </a:lnTo>
                  <a:lnTo>
                    <a:pt x="661580" y="724611"/>
                  </a:lnTo>
                  <a:lnTo>
                    <a:pt x="694816" y="694816"/>
                  </a:lnTo>
                  <a:lnTo>
                    <a:pt x="724611" y="661580"/>
                  </a:lnTo>
                  <a:lnTo>
                    <a:pt x="750660" y="625209"/>
                  </a:lnTo>
                  <a:lnTo>
                    <a:pt x="772658" y="586008"/>
                  </a:lnTo>
                  <a:lnTo>
                    <a:pt x="790299" y="544283"/>
                  </a:lnTo>
                  <a:lnTo>
                    <a:pt x="803278" y="500338"/>
                  </a:lnTo>
                  <a:lnTo>
                    <a:pt x="811289" y="454480"/>
                  </a:lnTo>
                  <a:lnTo>
                    <a:pt x="814027" y="407013"/>
                  </a:lnTo>
                  <a:lnTo>
                    <a:pt x="811289" y="359547"/>
                  </a:lnTo>
                  <a:lnTo>
                    <a:pt x="803278" y="313688"/>
                  </a:lnTo>
                  <a:lnTo>
                    <a:pt x="790299" y="269744"/>
                  </a:lnTo>
                  <a:lnTo>
                    <a:pt x="772658" y="228018"/>
                  </a:lnTo>
                  <a:lnTo>
                    <a:pt x="750660" y="188817"/>
                  </a:lnTo>
                  <a:lnTo>
                    <a:pt x="724611" y="152446"/>
                  </a:lnTo>
                  <a:lnTo>
                    <a:pt x="694816" y="119211"/>
                  </a:lnTo>
                  <a:lnTo>
                    <a:pt x="661580" y="89415"/>
                  </a:lnTo>
                  <a:lnTo>
                    <a:pt x="625209" y="63366"/>
                  </a:lnTo>
                  <a:lnTo>
                    <a:pt x="586008" y="41369"/>
                  </a:lnTo>
                  <a:lnTo>
                    <a:pt x="544283" y="23728"/>
                  </a:lnTo>
                  <a:lnTo>
                    <a:pt x="500338" y="10749"/>
                  </a:lnTo>
                  <a:lnTo>
                    <a:pt x="454480" y="2738"/>
                  </a:lnTo>
                  <a:lnTo>
                    <a:pt x="40701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7362" y="3986110"/>
              <a:ext cx="130037" cy="13004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063296" y="4023857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73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26937" y="4060224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73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63296" y="406022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45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63303" y="409659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365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63296" y="4096590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0" y="0"/>
                  </a:moveTo>
                  <a:lnTo>
                    <a:pt x="81829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2370" y="3951124"/>
              <a:ext cx="363855" cy="363855"/>
            </a:xfrm>
            <a:custGeom>
              <a:avLst/>
              <a:gdLst/>
              <a:ahLst/>
              <a:cxnLst/>
              <a:rect l="l" t="t" r="r" b="b"/>
              <a:pathLst>
                <a:path w="363854" h="363854">
                  <a:moveTo>
                    <a:pt x="290933" y="0"/>
                  </a:moveTo>
                  <a:lnTo>
                    <a:pt x="0" y="0"/>
                  </a:lnTo>
                  <a:lnTo>
                    <a:pt x="0" y="363664"/>
                  </a:lnTo>
                  <a:lnTo>
                    <a:pt x="363664" y="363664"/>
                  </a:lnTo>
                  <a:lnTo>
                    <a:pt x="363664" y="72730"/>
                  </a:lnTo>
                  <a:lnTo>
                    <a:pt x="290933" y="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17818" y="4005674"/>
              <a:ext cx="363855" cy="363855"/>
            </a:xfrm>
            <a:custGeom>
              <a:avLst/>
              <a:gdLst/>
              <a:ahLst/>
              <a:cxnLst/>
              <a:rect l="l" t="t" r="r" b="b"/>
              <a:pathLst>
                <a:path w="363854" h="363854">
                  <a:moveTo>
                    <a:pt x="54553" y="0"/>
                  </a:moveTo>
                  <a:lnTo>
                    <a:pt x="0" y="0"/>
                  </a:lnTo>
                  <a:lnTo>
                    <a:pt x="0" y="363664"/>
                  </a:lnTo>
                  <a:lnTo>
                    <a:pt x="363664" y="363664"/>
                  </a:lnTo>
                  <a:lnTo>
                    <a:pt x="363664" y="30911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63303" y="395112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0"/>
                  </a:moveTo>
                  <a:lnTo>
                    <a:pt x="0" y="72730"/>
                  </a:lnTo>
                  <a:lnTo>
                    <a:pt x="72730" y="7273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7359" y="4122481"/>
              <a:ext cx="292308" cy="6640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917830" y="4223869"/>
              <a:ext cx="73025" cy="45720"/>
            </a:xfrm>
            <a:custGeom>
              <a:avLst/>
              <a:gdLst/>
              <a:ahLst/>
              <a:cxnLst/>
              <a:rect l="l" t="t" r="r" b="b"/>
              <a:pathLst>
                <a:path w="73025" h="45720">
                  <a:moveTo>
                    <a:pt x="0" y="18187"/>
                  </a:moveTo>
                  <a:lnTo>
                    <a:pt x="27276" y="45464"/>
                  </a:lnTo>
                  <a:lnTo>
                    <a:pt x="7273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17837" y="4269331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096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08754" y="4232965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0918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17837" y="4232965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73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567673" y="4825346"/>
            <a:ext cx="918844" cy="918844"/>
            <a:chOff x="6567673" y="4825346"/>
            <a:chExt cx="918844" cy="918844"/>
          </a:xfrm>
        </p:grpSpPr>
        <p:sp>
          <p:nvSpPr>
            <p:cNvPr id="49" name="object 49"/>
            <p:cNvSpPr/>
            <p:nvPr/>
          </p:nvSpPr>
          <p:spPr>
            <a:xfrm>
              <a:off x="6567673" y="4825346"/>
              <a:ext cx="918844" cy="918844"/>
            </a:xfrm>
            <a:custGeom>
              <a:avLst/>
              <a:gdLst/>
              <a:ahLst/>
              <a:cxnLst/>
              <a:rect l="l" t="t" r="r" b="b"/>
              <a:pathLst>
                <a:path w="918845" h="918845">
                  <a:moveTo>
                    <a:pt x="459253" y="0"/>
                  </a:moveTo>
                  <a:lnTo>
                    <a:pt x="412297" y="2371"/>
                  </a:lnTo>
                  <a:lnTo>
                    <a:pt x="366698" y="9330"/>
                  </a:lnTo>
                  <a:lnTo>
                    <a:pt x="322686" y="20647"/>
                  </a:lnTo>
                  <a:lnTo>
                    <a:pt x="280491" y="36090"/>
                  </a:lnTo>
                  <a:lnTo>
                    <a:pt x="240346" y="55430"/>
                  </a:lnTo>
                  <a:lnTo>
                    <a:pt x="202481" y="78434"/>
                  </a:lnTo>
                  <a:lnTo>
                    <a:pt x="167126" y="104872"/>
                  </a:lnTo>
                  <a:lnTo>
                    <a:pt x="134512" y="134514"/>
                  </a:lnTo>
                  <a:lnTo>
                    <a:pt x="104871" y="167128"/>
                  </a:lnTo>
                  <a:lnTo>
                    <a:pt x="78433" y="202483"/>
                  </a:lnTo>
                  <a:lnTo>
                    <a:pt x="55429" y="240350"/>
                  </a:lnTo>
                  <a:lnTo>
                    <a:pt x="36090" y="280496"/>
                  </a:lnTo>
                  <a:lnTo>
                    <a:pt x="20647" y="322691"/>
                  </a:lnTo>
                  <a:lnTo>
                    <a:pt x="9330" y="366705"/>
                  </a:lnTo>
                  <a:lnTo>
                    <a:pt x="2371" y="412306"/>
                  </a:lnTo>
                  <a:lnTo>
                    <a:pt x="0" y="459263"/>
                  </a:lnTo>
                  <a:lnTo>
                    <a:pt x="2371" y="506220"/>
                  </a:lnTo>
                  <a:lnTo>
                    <a:pt x="9330" y="551821"/>
                  </a:lnTo>
                  <a:lnTo>
                    <a:pt x="20647" y="595835"/>
                  </a:lnTo>
                  <a:lnTo>
                    <a:pt x="36090" y="638030"/>
                  </a:lnTo>
                  <a:lnTo>
                    <a:pt x="55429" y="678176"/>
                  </a:lnTo>
                  <a:lnTo>
                    <a:pt x="78433" y="716043"/>
                  </a:lnTo>
                  <a:lnTo>
                    <a:pt x="104871" y="751398"/>
                  </a:lnTo>
                  <a:lnTo>
                    <a:pt x="134512" y="784012"/>
                  </a:lnTo>
                  <a:lnTo>
                    <a:pt x="167126" y="813654"/>
                  </a:lnTo>
                  <a:lnTo>
                    <a:pt x="202481" y="840092"/>
                  </a:lnTo>
                  <a:lnTo>
                    <a:pt x="240346" y="863096"/>
                  </a:lnTo>
                  <a:lnTo>
                    <a:pt x="280491" y="882436"/>
                  </a:lnTo>
                  <a:lnTo>
                    <a:pt x="322686" y="897879"/>
                  </a:lnTo>
                  <a:lnTo>
                    <a:pt x="366698" y="909196"/>
                  </a:lnTo>
                  <a:lnTo>
                    <a:pt x="412297" y="916155"/>
                  </a:lnTo>
                  <a:lnTo>
                    <a:pt x="459253" y="918527"/>
                  </a:lnTo>
                  <a:lnTo>
                    <a:pt x="506210" y="916155"/>
                  </a:lnTo>
                  <a:lnTo>
                    <a:pt x="551811" y="909196"/>
                  </a:lnTo>
                  <a:lnTo>
                    <a:pt x="595824" y="897879"/>
                  </a:lnTo>
                  <a:lnTo>
                    <a:pt x="638020" y="882436"/>
                  </a:lnTo>
                  <a:lnTo>
                    <a:pt x="678166" y="863096"/>
                  </a:lnTo>
                  <a:lnTo>
                    <a:pt x="716032" y="840092"/>
                  </a:lnTo>
                  <a:lnTo>
                    <a:pt x="751388" y="813654"/>
                  </a:lnTo>
                  <a:lnTo>
                    <a:pt x="784002" y="784012"/>
                  </a:lnTo>
                  <a:lnTo>
                    <a:pt x="813643" y="751398"/>
                  </a:lnTo>
                  <a:lnTo>
                    <a:pt x="840082" y="716043"/>
                  </a:lnTo>
                  <a:lnTo>
                    <a:pt x="863086" y="678176"/>
                  </a:lnTo>
                  <a:lnTo>
                    <a:pt x="882425" y="638030"/>
                  </a:lnTo>
                  <a:lnTo>
                    <a:pt x="897869" y="595835"/>
                  </a:lnTo>
                  <a:lnTo>
                    <a:pt x="909186" y="551821"/>
                  </a:lnTo>
                  <a:lnTo>
                    <a:pt x="916145" y="506220"/>
                  </a:lnTo>
                  <a:lnTo>
                    <a:pt x="918516" y="459263"/>
                  </a:lnTo>
                  <a:lnTo>
                    <a:pt x="916145" y="412306"/>
                  </a:lnTo>
                  <a:lnTo>
                    <a:pt x="909186" y="366705"/>
                  </a:lnTo>
                  <a:lnTo>
                    <a:pt x="897869" y="322691"/>
                  </a:lnTo>
                  <a:lnTo>
                    <a:pt x="882425" y="280496"/>
                  </a:lnTo>
                  <a:lnTo>
                    <a:pt x="863086" y="240350"/>
                  </a:lnTo>
                  <a:lnTo>
                    <a:pt x="840082" y="202483"/>
                  </a:lnTo>
                  <a:lnTo>
                    <a:pt x="813643" y="167128"/>
                  </a:lnTo>
                  <a:lnTo>
                    <a:pt x="784002" y="134514"/>
                  </a:lnTo>
                  <a:lnTo>
                    <a:pt x="751388" y="104872"/>
                  </a:lnTo>
                  <a:lnTo>
                    <a:pt x="716032" y="78434"/>
                  </a:lnTo>
                  <a:lnTo>
                    <a:pt x="678166" y="55430"/>
                  </a:lnTo>
                  <a:lnTo>
                    <a:pt x="638020" y="36090"/>
                  </a:lnTo>
                  <a:lnTo>
                    <a:pt x="595824" y="20647"/>
                  </a:lnTo>
                  <a:lnTo>
                    <a:pt x="551811" y="9330"/>
                  </a:lnTo>
                  <a:lnTo>
                    <a:pt x="506210" y="2371"/>
                  </a:lnTo>
                  <a:lnTo>
                    <a:pt x="459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19914" y="4877595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70">
                  <a:moveTo>
                    <a:pt x="407013" y="0"/>
                  </a:moveTo>
                  <a:lnTo>
                    <a:pt x="359547" y="2738"/>
                  </a:lnTo>
                  <a:lnTo>
                    <a:pt x="313688" y="10749"/>
                  </a:lnTo>
                  <a:lnTo>
                    <a:pt x="269744" y="23728"/>
                  </a:lnTo>
                  <a:lnTo>
                    <a:pt x="228018" y="41369"/>
                  </a:lnTo>
                  <a:lnTo>
                    <a:pt x="188817" y="63366"/>
                  </a:lnTo>
                  <a:lnTo>
                    <a:pt x="152446" y="89415"/>
                  </a:lnTo>
                  <a:lnTo>
                    <a:pt x="119211" y="119211"/>
                  </a:lnTo>
                  <a:lnTo>
                    <a:pt x="89415" y="152446"/>
                  </a:lnTo>
                  <a:lnTo>
                    <a:pt x="63366" y="188817"/>
                  </a:lnTo>
                  <a:lnTo>
                    <a:pt x="41369" y="228018"/>
                  </a:lnTo>
                  <a:lnTo>
                    <a:pt x="23728" y="269744"/>
                  </a:lnTo>
                  <a:lnTo>
                    <a:pt x="10749" y="313688"/>
                  </a:lnTo>
                  <a:lnTo>
                    <a:pt x="2738" y="359547"/>
                  </a:lnTo>
                  <a:lnTo>
                    <a:pt x="0" y="407013"/>
                  </a:lnTo>
                  <a:lnTo>
                    <a:pt x="2738" y="454480"/>
                  </a:lnTo>
                  <a:lnTo>
                    <a:pt x="10749" y="500338"/>
                  </a:lnTo>
                  <a:lnTo>
                    <a:pt x="23728" y="544283"/>
                  </a:lnTo>
                  <a:lnTo>
                    <a:pt x="41369" y="586008"/>
                  </a:lnTo>
                  <a:lnTo>
                    <a:pt x="63366" y="625209"/>
                  </a:lnTo>
                  <a:lnTo>
                    <a:pt x="89415" y="661580"/>
                  </a:lnTo>
                  <a:lnTo>
                    <a:pt x="119211" y="694816"/>
                  </a:lnTo>
                  <a:lnTo>
                    <a:pt x="152446" y="724611"/>
                  </a:lnTo>
                  <a:lnTo>
                    <a:pt x="188817" y="750660"/>
                  </a:lnTo>
                  <a:lnTo>
                    <a:pt x="228018" y="772658"/>
                  </a:lnTo>
                  <a:lnTo>
                    <a:pt x="269744" y="790299"/>
                  </a:lnTo>
                  <a:lnTo>
                    <a:pt x="313688" y="803278"/>
                  </a:lnTo>
                  <a:lnTo>
                    <a:pt x="359547" y="811289"/>
                  </a:lnTo>
                  <a:lnTo>
                    <a:pt x="407013" y="814027"/>
                  </a:lnTo>
                  <a:lnTo>
                    <a:pt x="454480" y="811289"/>
                  </a:lnTo>
                  <a:lnTo>
                    <a:pt x="500338" y="803278"/>
                  </a:lnTo>
                  <a:lnTo>
                    <a:pt x="544283" y="790299"/>
                  </a:lnTo>
                  <a:lnTo>
                    <a:pt x="586008" y="772658"/>
                  </a:lnTo>
                  <a:lnTo>
                    <a:pt x="625209" y="750660"/>
                  </a:lnTo>
                  <a:lnTo>
                    <a:pt x="661580" y="724611"/>
                  </a:lnTo>
                  <a:lnTo>
                    <a:pt x="694816" y="694816"/>
                  </a:lnTo>
                  <a:lnTo>
                    <a:pt x="724611" y="661580"/>
                  </a:lnTo>
                  <a:lnTo>
                    <a:pt x="750660" y="625209"/>
                  </a:lnTo>
                  <a:lnTo>
                    <a:pt x="772658" y="586008"/>
                  </a:lnTo>
                  <a:lnTo>
                    <a:pt x="790299" y="544283"/>
                  </a:lnTo>
                  <a:lnTo>
                    <a:pt x="803278" y="500338"/>
                  </a:lnTo>
                  <a:lnTo>
                    <a:pt x="811289" y="454480"/>
                  </a:lnTo>
                  <a:lnTo>
                    <a:pt x="814027" y="407013"/>
                  </a:lnTo>
                  <a:lnTo>
                    <a:pt x="811289" y="359547"/>
                  </a:lnTo>
                  <a:lnTo>
                    <a:pt x="803278" y="313688"/>
                  </a:lnTo>
                  <a:lnTo>
                    <a:pt x="790299" y="269744"/>
                  </a:lnTo>
                  <a:lnTo>
                    <a:pt x="772658" y="228018"/>
                  </a:lnTo>
                  <a:lnTo>
                    <a:pt x="750660" y="188817"/>
                  </a:lnTo>
                  <a:lnTo>
                    <a:pt x="724611" y="152446"/>
                  </a:lnTo>
                  <a:lnTo>
                    <a:pt x="694816" y="119211"/>
                  </a:lnTo>
                  <a:lnTo>
                    <a:pt x="661580" y="89415"/>
                  </a:lnTo>
                  <a:lnTo>
                    <a:pt x="625209" y="63366"/>
                  </a:lnTo>
                  <a:lnTo>
                    <a:pt x="586008" y="41369"/>
                  </a:lnTo>
                  <a:lnTo>
                    <a:pt x="544283" y="23728"/>
                  </a:lnTo>
                  <a:lnTo>
                    <a:pt x="500338" y="10749"/>
                  </a:lnTo>
                  <a:lnTo>
                    <a:pt x="454480" y="2738"/>
                  </a:lnTo>
                  <a:lnTo>
                    <a:pt x="40701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17819" y="5143687"/>
              <a:ext cx="418465" cy="354965"/>
            </a:xfrm>
            <a:custGeom>
              <a:avLst/>
              <a:gdLst/>
              <a:ahLst/>
              <a:cxnLst/>
              <a:rect l="l" t="t" r="r" b="b"/>
              <a:pathLst>
                <a:path w="418465" h="354964">
                  <a:moveTo>
                    <a:pt x="418217" y="354575"/>
                  </a:moveTo>
                  <a:lnTo>
                    <a:pt x="418217" y="0"/>
                  </a:lnTo>
                  <a:lnTo>
                    <a:pt x="0" y="0"/>
                  </a:lnTo>
                  <a:lnTo>
                    <a:pt x="0" y="35457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17823" y="5070955"/>
              <a:ext cx="418465" cy="73025"/>
            </a:xfrm>
            <a:custGeom>
              <a:avLst/>
              <a:gdLst/>
              <a:ahLst/>
              <a:cxnLst/>
              <a:rect l="l" t="t" r="r" b="b"/>
              <a:pathLst>
                <a:path w="418465" h="73025">
                  <a:moveTo>
                    <a:pt x="418217" y="0"/>
                  </a:moveTo>
                  <a:lnTo>
                    <a:pt x="0" y="0"/>
                  </a:lnTo>
                  <a:lnTo>
                    <a:pt x="0" y="72730"/>
                  </a:lnTo>
                  <a:lnTo>
                    <a:pt x="418217" y="72730"/>
                  </a:lnTo>
                  <a:lnTo>
                    <a:pt x="418217" y="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45092" y="510732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18187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81458" y="510732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18187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17825" y="510732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18187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90550" y="5180053"/>
              <a:ext cx="54610" cy="64135"/>
            </a:xfrm>
            <a:custGeom>
              <a:avLst/>
              <a:gdLst/>
              <a:ahLst/>
              <a:cxnLst/>
              <a:rect l="l" t="t" r="r" b="b"/>
              <a:pathLst>
                <a:path w="54609" h="64135">
                  <a:moveTo>
                    <a:pt x="54553" y="27276"/>
                  </a:moveTo>
                  <a:lnTo>
                    <a:pt x="52410" y="41197"/>
                  </a:lnTo>
                  <a:lnTo>
                    <a:pt x="46565" y="52782"/>
                  </a:lnTo>
                  <a:lnTo>
                    <a:pt x="37895" y="60706"/>
                  </a:lnTo>
                  <a:lnTo>
                    <a:pt x="27276" y="63642"/>
                  </a:lnTo>
                  <a:lnTo>
                    <a:pt x="16662" y="60706"/>
                  </a:lnTo>
                  <a:lnTo>
                    <a:pt x="7991" y="52782"/>
                  </a:lnTo>
                  <a:lnTo>
                    <a:pt x="2144" y="41197"/>
                  </a:lnTo>
                  <a:lnTo>
                    <a:pt x="0" y="27276"/>
                  </a:lnTo>
                  <a:lnTo>
                    <a:pt x="2144" y="14776"/>
                  </a:lnTo>
                  <a:lnTo>
                    <a:pt x="7991" y="6315"/>
                  </a:lnTo>
                  <a:lnTo>
                    <a:pt x="16662" y="1515"/>
                  </a:lnTo>
                  <a:lnTo>
                    <a:pt x="27276" y="0"/>
                  </a:lnTo>
                  <a:lnTo>
                    <a:pt x="37895" y="1515"/>
                  </a:lnTo>
                  <a:lnTo>
                    <a:pt x="46565" y="6315"/>
                  </a:lnTo>
                  <a:lnTo>
                    <a:pt x="52410" y="14776"/>
                  </a:lnTo>
                  <a:lnTo>
                    <a:pt x="54553" y="27276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63283" y="5243693"/>
              <a:ext cx="109220" cy="54610"/>
            </a:xfrm>
            <a:custGeom>
              <a:avLst/>
              <a:gdLst/>
              <a:ahLst/>
              <a:cxnLst/>
              <a:rect l="l" t="t" r="r" b="b"/>
              <a:pathLst>
                <a:path w="109220" h="54610">
                  <a:moveTo>
                    <a:pt x="109096" y="54553"/>
                  </a:moveTo>
                  <a:lnTo>
                    <a:pt x="109096" y="24501"/>
                  </a:lnTo>
                  <a:lnTo>
                    <a:pt x="109096" y="15612"/>
                  </a:lnTo>
                  <a:lnTo>
                    <a:pt x="102667" y="8020"/>
                  </a:lnTo>
                  <a:lnTo>
                    <a:pt x="93902" y="6565"/>
                  </a:lnTo>
                  <a:lnTo>
                    <a:pt x="54542" y="0"/>
                  </a:lnTo>
                  <a:lnTo>
                    <a:pt x="15193" y="6565"/>
                  </a:lnTo>
                  <a:lnTo>
                    <a:pt x="6429" y="8020"/>
                  </a:lnTo>
                  <a:lnTo>
                    <a:pt x="0" y="15612"/>
                  </a:lnTo>
                  <a:lnTo>
                    <a:pt x="0" y="24501"/>
                  </a:lnTo>
                  <a:lnTo>
                    <a:pt x="0" y="54553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26937" y="5198238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73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54204" y="5198238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553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45120" y="5243696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553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54204" y="5243696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73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54204" y="5289155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007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26937" y="5334613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73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054204" y="5334613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553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54211" y="538007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45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54204" y="5380070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0" y="0"/>
                  </a:moveTo>
                  <a:lnTo>
                    <a:pt x="81829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54204" y="5425529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>
                  <a:moveTo>
                    <a:pt x="0" y="0"/>
                  </a:moveTo>
                  <a:lnTo>
                    <a:pt x="118195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26937" y="5470987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273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54204" y="5470987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55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81462" y="5325519"/>
              <a:ext cx="81915" cy="54610"/>
            </a:xfrm>
            <a:custGeom>
              <a:avLst/>
              <a:gdLst/>
              <a:ahLst/>
              <a:cxnLst/>
              <a:rect l="l" t="t" r="r" b="b"/>
              <a:pathLst>
                <a:path w="81915" h="54610">
                  <a:moveTo>
                    <a:pt x="0" y="27276"/>
                  </a:moveTo>
                  <a:lnTo>
                    <a:pt x="27276" y="54553"/>
                  </a:lnTo>
                  <a:lnTo>
                    <a:pt x="81829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881462" y="5416436"/>
              <a:ext cx="81915" cy="54610"/>
            </a:xfrm>
            <a:custGeom>
              <a:avLst/>
              <a:gdLst/>
              <a:ahLst/>
              <a:cxnLst/>
              <a:rect l="l" t="t" r="r" b="b"/>
              <a:pathLst>
                <a:path w="81915" h="54610">
                  <a:moveTo>
                    <a:pt x="0" y="27276"/>
                  </a:moveTo>
                  <a:lnTo>
                    <a:pt x="27276" y="54553"/>
                  </a:lnTo>
                  <a:lnTo>
                    <a:pt x="81829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17837" y="5316429"/>
              <a:ext cx="0" cy="182245"/>
            </a:xfrm>
            <a:custGeom>
              <a:avLst/>
              <a:gdLst/>
              <a:ahLst/>
              <a:cxnLst/>
              <a:rect l="l" t="t" r="r" b="b"/>
              <a:pathLst>
                <a:path h="182245">
                  <a:moveTo>
                    <a:pt x="0" y="0"/>
                  </a:moveTo>
                  <a:lnTo>
                    <a:pt x="0" y="18183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17837" y="5143688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0"/>
                  </a:moveTo>
                  <a:lnTo>
                    <a:pt x="0" y="15456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6567673" y="5949722"/>
            <a:ext cx="918844" cy="918844"/>
            <a:chOff x="6567673" y="5949722"/>
            <a:chExt cx="918844" cy="918844"/>
          </a:xfrm>
        </p:grpSpPr>
        <p:sp>
          <p:nvSpPr>
            <p:cNvPr id="75" name="object 75"/>
            <p:cNvSpPr/>
            <p:nvPr/>
          </p:nvSpPr>
          <p:spPr>
            <a:xfrm>
              <a:off x="6567673" y="5949722"/>
              <a:ext cx="918844" cy="918844"/>
            </a:xfrm>
            <a:custGeom>
              <a:avLst/>
              <a:gdLst/>
              <a:ahLst/>
              <a:cxnLst/>
              <a:rect l="l" t="t" r="r" b="b"/>
              <a:pathLst>
                <a:path w="918845" h="918845">
                  <a:moveTo>
                    <a:pt x="459253" y="0"/>
                  </a:moveTo>
                  <a:lnTo>
                    <a:pt x="412297" y="2371"/>
                  </a:lnTo>
                  <a:lnTo>
                    <a:pt x="366698" y="9330"/>
                  </a:lnTo>
                  <a:lnTo>
                    <a:pt x="322686" y="20647"/>
                  </a:lnTo>
                  <a:lnTo>
                    <a:pt x="280491" y="36090"/>
                  </a:lnTo>
                  <a:lnTo>
                    <a:pt x="240346" y="55430"/>
                  </a:lnTo>
                  <a:lnTo>
                    <a:pt x="202481" y="78434"/>
                  </a:lnTo>
                  <a:lnTo>
                    <a:pt x="167126" y="104872"/>
                  </a:lnTo>
                  <a:lnTo>
                    <a:pt x="134512" y="134514"/>
                  </a:lnTo>
                  <a:lnTo>
                    <a:pt x="104871" y="167128"/>
                  </a:lnTo>
                  <a:lnTo>
                    <a:pt x="78433" y="202483"/>
                  </a:lnTo>
                  <a:lnTo>
                    <a:pt x="55429" y="240350"/>
                  </a:lnTo>
                  <a:lnTo>
                    <a:pt x="36090" y="280496"/>
                  </a:lnTo>
                  <a:lnTo>
                    <a:pt x="20647" y="322691"/>
                  </a:lnTo>
                  <a:lnTo>
                    <a:pt x="9330" y="366705"/>
                  </a:lnTo>
                  <a:lnTo>
                    <a:pt x="2371" y="412306"/>
                  </a:lnTo>
                  <a:lnTo>
                    <a:pt x="0" y="459263"/>
                  </a:lnTo>
                  <a:lnTo>
                    <a:pt x="2371" y="506220"/>
                  </a:lnTo>
                  <a:lnTo>
                    <a:pt x="9330" y="551821"/>
                  </a:lnTo>
                  <a:lnTo>
                    <a:pt x="20647" y="595835"/>
                  </a:lnTo>
                  <a:lnTo>
                    <a:pt x="36090" y="638030"/>
                  </a:lnTo>
                  <a:lnTo>
                    <a:pt x="55429" y="678176"/>
                  </a:lnTo>
                  <a:lnTo>
                    <a:pt x="78433" y="716043"/>
                  </a:lnTo>
                  <a:lnTo>
                    <a:pt x="104871" y="751398"/>
                  </a:lnTo>
                  <a:lnTo>
                    <a:pt x="134512" y="784012"/>
                  </a:lnTo>
                  <a:lnTo>
                    <a:pt x="167126" y="813654"/>
                  </a:lnTo>
                  <a:lnTo>
                    <a:pt x="202481" y="840092"/>
                  </a:lnTo>
                  <a:lnTo>
                    <a:pt x="240346" y="863096"/>
                  </a:lnTo>
                  <a:lnTo>
                    <a:pt x="280491" y="882436"/>
                  </a:lnTo>
                  <a:lnTo>
                    <a:pt x="322686" y="897879"/>
                  </a:lnTo>
                  <a:lnTo>
                    <a:pt x="366698" y="909196"/>
                  </a:lnTo>
                  <a:lnTo>
                    <a:pt x="412297" y="916155"/>
                  </a:lnTo>
                  <a:lnTo>
                    <a:pt x="459253" y="918527"/>
                  </a:lnTo>
                  <a:lnTo>
                    <a:pt x="506210" y="916155"/>
                  </a:lnTo>
                  <a:lnTo>
                    <a:pt x="551811" y="909196"/>
                  </a:lnTo>
                  <a:lnTo>
                    <a:pt x="595824" y="897879"/>
                  </a:lnTo>
                  <a:lnTo>
                    <a:pt x="638020" y="882436"/>
                  </a:lnTo>
                  <a:lnTo>
                    <a:pt x="678166" y="863096"/>
                  </a:lnTo>
                  <a:lnTo>
                    <a:pt x="716032" y="840092"/>
                  </a:lnTo>
                  <a:lnTo>
                    <a:pt x="751388" y="813654"/>
                  </a:lnTo>
                  <a:lnTo>
                    <a:pt x="784002" y="784012"/>
                  </a:lnTo>
                  <a:lnTo>
                    <a:pt x="813643" y="751398"/>
                  </a:lnTo>
                  <a:lnTo>
                    <a:pt x="840082" y="716043"/>
                  </a:lnTo>
                  <a:lnTo>
                    <a:pt x="863086" y="678176"/>
                  </a:lnTo>
                  <a:lnTo>
                    <a:pt x="882425" y="638030"/>
                  </a:lnTo>
                  <a:lnTo>
                    <a:pt x="897869" y="595835"/>
                  </a:lnTo>
                  <a:lnTo>
                    <a:pt x="909186" y="551821"/>
                  </a:lnTo>
                  <a:lnTo>
                    <a:pt x="916145" y="506220"/>
                  </a:lnTo>
                  <a:lnTo>
                    <a:pt x="918516" y="459263"/>
                  </a:lnTo>
                  <a:lnTo>
                    <a:pt x="916145" y="412306"/>
                  </a:lnTo>
                  <a:lnTo>
                    <a:pt x="909186" y="366705"/>
                  </a:lnTo>
                  <a:lnTo>
                    <a:pt x="897869" y="322691"/>
                  </a:lnTo>
                  <a:lnTo>
                    <a:pt x="882425" y="280496"/>
                  </a:lnTo>
                  <a:lnTo>
                    <a:pt x="863086" y="240350"/>
                  </a:lnTo>
                  <a:lnTo>
                    <a:pt x="840082" y="202483"/>
                  </a:lnTo>
                  <a:lnTo>
                    <a:pt x="813643" y="167128"/>
                  </a:lnTo>
                  <a:lnTo>
                    <a:pt x="784002" y="134514"/>
                  </a:lnTo>
                  <a:lnTo>
                    <a:pt x="751388" y="104872"/>
                  </a:lnTo>
                  <a:lnTo>
                    <a:pt x="716032" y="78434"/>
                  </a:lnTo>
                  <a:lnTo>
                    <a:pt x="678166" y="55430"/>
                  </a:lnTo>
                  <a:lnTo>
                    <a:pt x="638020" y="36090"/>
                  </a:lnTo>
                  <a:lnTo>
                    <a:pt x="595824" y="20647"/>
                  </a:lnTo>
                  <a:lnTo>
                    <a:pt x="551811" y="9330"/>
                  </a:lnTo>
                  <a:lnTo>
                    <a:pt x="506210" y="2371"/>
                  </a:lnTo>
                  <a:lnTo>
                    <a:pt x="459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19914" y="6001972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70">
                  <a:moveTo>
                    <a:pt x="407013" y="0"/>
                  </a:moveTo>
                  <a:lnTo>
                    <a:pt x="359547" y="2738"/>
                  </a:lnTo>
                  <a:lnTo>
                    <a:pt x="313688" y="10749"/>
                  </a:lnTo>
                  <a:lnTo>
                    <a:pt x="269744" y="23728"/>
                  </a:lnTo>
                  <a:lnTo>
                    <a:pt x="228018" y="41369"/>
                  </a:lnTo>
                  <a:lnTo>
                    <a:pt x="188817" y="63366"/>
                  </a:lnTo>
                  <a:lnTo>
                    <a:pt x="152446" y="89415"/>
                  </a:lnTo>
                  <a:lnTo>
                    <a:pt x="119211" y="119211"/>
                  </a:lnTo>
                  <a:lnTo>
                    <a:pt x="89415" y="152446"/>
                  </a:lnTo>
                  <a:lnTo>
                    <a:pt x="63366" y="188817"/>
                  </a:lnTo>
                  <a:lnTo>
                    <a:pt x="41369" y="228018"/>
                  </a:lnTo>
                  <a:lnTo>
                    <a:pt x="23728" y="269744"/>
                  </a:lnTo>
                  <a:lnTo>
                    <a:pt x="10749" y="313688"/>
                  </a:lnTo>
                  <a:lnTo>
                    <a:pt x="2738" y="359547"/>
                  </a:lnTo>
                  <a:lnTo>
                    <a:pt x="0" y="407013"/>
                  </a:lnTo>
                  <a:lnTo>
                    <a:pt x="2738" y="454480"/>
                  </a:lnTo>
                  <a:lnTo>
                    <a:pt x="10749" y="500338"/>
                  </a:lnTo>
                  <a:lnTo>
                    <a:pt x="23728" y="544283"/>
                  </a:lnTo>
                  <a:lnTo>
                    <a:pt x="41369" y="586008"/>
                  </a:lnTo>
                  <a:lnTo>
                    <a:pt x="63366" y="625209"/>
                  </a:lnTo>
                  <a:lnTo>
                    <a:pt x="89415" y="661580"/>
                  </a:lnTo>
                  <a:lnTo>
                    <a:pt x="119211" y="694816"/>
                  </a:lnTo>
                  <a:lnTo>
                    <a:pt x="152446" y="724611"/>
                  </a:lnTo>
                  <a:lnTo>
                    <a:pt x="188817" y="750660"/>
                  </a:lnTo>
                  <a:lnTo>
                    <a:pt x="228018" y="772658"/>
                  </a:lnTo>
                  <a:lnTo>
                    <a:pt x="269744" y="790299"/>
                  </a:lnTo>
                  <a:lnTo>
                    <a:pt x="313688" y="803278"/>
                  </a:lnTo>
                  <a:lnTo>
                    <a:pt x="359547" y="811289"/>
                  </a:lnTo>
                  <a:lnTo>
                    <a:pt x="407013" y="814027"/>
                  </a:lnTo>
                  <a:lnTo>
                    <a:pt x="454480" y="811289"/>
                  </a:lnTo>
                  <a:lnTo>
                    <a:pt x="500338" y="803278"/>
                  </a:lnTo>
                  <a:lnTo>
                    <a:pt x="544283" y="790299"/>
                  </a:lnTo>
                  <a:lnTo>
                    <a:pt x="586008" y="772658"/>
                  </a:lnTo>
                  <a:lnTo>
                    <a:pt x="625209" y="750660"/>
                  </a:lnTo>
                  <a:lnTo>
                    <a:pt x="661580" y="724611"/>
                  </a:lnTo>
                  <a:lnTo>
                    <a:pt x="694816" y="694816"/>
                  </a:lnTo>
                  <a:lnTo>
                    <a:pt x="724611" y="661580"/>
                  </a:lnTo>
                  <a:lnTo>
                    <a:pt x="750660" y="625209"/>
                  </a:lnTo>
                  <a:lnTo>
                    <a:pt x="772658" y="586008"/>
                  </a:lnTo>
                  <a:lnTo>
                    <a:pt x="790299" y="544283"/>
                  </a:lnTo>
                  <a:lnTo>
                    <a:pt x="803278" y="500338"/>
                  </a:lnTo>
                  <a:lnTo>
                    <a:pt x="811289" y="454480"/>
                  </a:lnTo>
                  <a:lnTo>
                    <a:pt x="814027" y="407013"/>
                  </a:lnTo>
                  <a:lnTo>
                    <a:pt x="811289" y="359547"/>
                  </a:lnTo>
                  <a:lnTo>
                    <a:pt x="803278" y="313688"/>
                  </a:lnTo>
                  <a:lnTo>
                    <a:pt x="790299" y="269744"/>
                  </a:lnTo>
                  <a:lnTo>
                    <a:pt x="772658" y="228018"/>
                  </a:lnTo>
                  <a:lnTo>
                    <a:pt x="750660" y="188817"/>
                  </a:lnTo>
                  <a:lnTo>
                    <a:pt x="724611" y="152446"/>
                  </a:lnTo>
                  <a:lnTo>
                    <a:pt x="694816" y="119211"/>
                  </a:lnTo>
                  <a:lnTo>
                    <a:pt x="661580" y="89415"/>
                  </a:lnTo>
                  <a:lnTo>
                    <a:pt x="625209" y="63366"/>
                  </a:lnTo>
                  <a:lnTo>
                    <a:pt x="586008" y="41369"/>
                  </a:lnTo>
                  <a:lnTo>
                    <a:pt x="544283" y="23728"/>
                  </a:lnTo>
                  <a:lnTo>
                    <a:pt x="500338" y="10749"/>
                  </a:lnTo>
                  <a:lnTo>
                    <a:pt x="454480" y="2738"/>
                  </a:lnTo>
                  <a:lnTo>
                    <a:pt x="40701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09105" y="6191167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5" h="436245">
                  <a:moveTo>
                    <a:pt x="54444" y="36309"/>
                  </a:moveTo>
                  <a:lnTo>
                    <a:pt x="36296" y="36309"/>
                  </a:lnTo>
                  <a:lnTo>
                    <a:pt x="36296" y="54457"/>
                  </a:lnTo>
                  <a:lnTo>
                    <a:pt x="54444" y="54457"/>
                  </a:lnTo>
                  <a:lnTo>
                    <a:pt x="54444" y="36309"/>
                  </a:lnTo>
                  <a:close/>
                </a:path>
                <a:path w="436245" h="436245">
                  <a:moveTo>
                    <a:pt x="90754" y="36309"/>
                  </a:moveTo>
                  <a:lnTo>
                    <a:pt x="72593" y="36309"/>
                  </a:lnTo>
                  <a:lnTo>
                    <a:pt x="72593" y="54457"/>
                  </a:lnTo>
                  <a:lnTo>
                    <a:pt x="90754" y="54457"/>
                  </a:lnTo>
                  <a:lnTo>
                    <a:pt x="90754" y="36309"/>
                  </a:lnTo>
                  <a:close/>
                </a:path>
                <a:path w="436245" h="436245">
                  <a:moveTo>
                    <a:pt x="127050" y="36309"/>
                  </a:moveTo>
                  <a:lnTo>
                    <a:pt x="108902" y="36309"/>
                  </a:lnTo>
                  <a:lnTo>
                    <a:pt x="108902" y="54457"/>
                  </a:lnTo>
                  <a:lnTo>
                    <a:pt x="127050" y="54457"/>
                  </a:lnTo>
                  <a:lnTo>
                    <a:pt x="127050" y="36309"/>
                  </a:lnTo>
                  <a:close/>
                </a:path>
                <a:path w="436245" h="436245">
                  <a:moveTo>
                    <a:pt x="308571" y="245046"/>
                  </a:moveTo>
                  <a:lnTo>
                    <a:pt x="295821" y="179679"/>
                  </a:lnTo>
                  <a:lnTo>
                    <a:pt x="290423" y="169506"/>
                  </a:lnTo>
                  <a:lnTo>
                    <a:pt x="290423" y="245046"/>
                  </a:lnTo>
                  <a:lnTo>
                    <a:pt x="288505" y="279158"/>
                  </a:lnTo>
                  <a:lnTo>
                    <a:pt x="283959" y="313194"/>
                  </a:lnTo>
                  <a:lnTo>
                    <a:pt x="278574" y="342658"/>
                  </a:lnTo>
                  <a:lnTo>
                    <a:pt x="274180" y="363042"/>
                  </a:lnTo>
                  <a:lnTo>
                    <a:pt x="161455" y="363042"/>
                  </a:lnTo>
                  <a:lnTo>
                    <a:pt x="157048" y="342658"/>
                  </a:lnTo>
                  <a:lnTo>
                    <a:pt x="151676" y="313194"/>
                  </a:lnTo>
                  <a:lnTo>
                    <a:pt x="147129" y="279158"/>
                  </a:lnTo>
                  <a:lnTo>
                    <a:pt x="145211" y="245046"/>
                  </a:lnTo>
                  <a:lnTo>
                    <a:pt x="153962" y="194322"/>
                  </a:lnTo>
                  <a:lnTo>
                    <a:pt x="174599" y="150228"/>
                  </a:lnTo>
                  <a:lnTo>
                    <a:pt x="198716" y="115849"/>
                  </a:lnTo>
                  <a:lnTo>
                    <a:pt x="217817" y="94361"/>
                  </a:lnTo>
                  <a:lnTo>
                    <a:pt x="236969" y="115887"/>
                  </a:lnTo>
                  <a:lnTo>
                    <a:pt x="261073" y="150228"/>
                  </a:lnTo>
                  <a:lnTo>
                    <a:pt x="281673" y="194246"/>
                  </a:lnTo>
                  <a:lnTo>
                    <a:pt x="290423" y="245046"/>
                  </a:lnTo>
                  <a:lnTo>
                    <a:pt x="290423" y="169506"/>
                  </a:lnTo>
                  <a:lnTo>
                    <a:pt x="267525" y="126288"/>
                  </a:lnTo>
                  <a:lnTo>
                    <a:pt x="242227" y="94361"/>
                  </a:lnTo>
                  <a:lnTo>
                    <a:pt x="220433" y="71831"/>
                  </a:lnTo>
                  <a:lnTo>
                    <a:pt x="215188" y="71831"/>
                  </a:lnTo>
                  <a:lnTo>
                    <a:pt x="168109" y="126288"/>
                  </a:lnTo>
                  <a:lnTo>
                    <a:pt x="139814" y="179679"/>
                  </a:lnTo>
                  <a:lnTo>
                    <a:pt x="127063" y="245046"/>
                  </a:lnTo>
                  <a:lnTo>
                    <a:pt x="129832" y="288251"/>
                  </a:lnTo>
                  <a:lnTo>
                    <a:pt x="135991" y="329387"/>
                  </a:lnTo>
                  <a:lnTo>
                    <a:pt x="145491" y="374319"/>
                  </a:lnTo>
                  <a:lnTo>
                    <a:pt x="150126" y="381190"/>
                  </a:lnTo>
                  <a:lnTo>
                    <a:pt x="285508" y="381190"/>
                  </a:lnTo>
                  <a:lnTo>
                    <a:pt x="299643" y="329387"/>
                  </a:lnTo>
                  <a:lnTo>
                    <a:pt x="305803" y="288251"/>
                  </a:lnTo>
                  <a:lnTo>
                    <a:pt x="308571" y="245046"/>
                  </a:lnTo>
                  <a:close/>
                </a:path>
                <a:path w="436245" h="436245">
                  <a:moveTo>
                    <a:pt x="435635" y="4064"/>
                  </a:moveTo>
                  <a:lnTo>
                    <a:pt x="431584" y="0"/>
                  </a:lnTo>
                  <a:lnTo>
                    <a:pt x="4051" y="0"/>
                  </a:lnTo>
                  <a:lnTo>
                    <a:pt x="0" y="4064"/>
                  </a:lnTo>
                  <a:lnTo>
                    <a:pt x="0" y="431584"/>
                  </a:lnTo>
                  <a:lnTo>
                    <a:pt x="4051" y="435648"/>
                  </a:lnTo>
                  <a:lnTo>
                    <a:pt x="127063" y="435648"/>
                  </a:lnTo>
                  <a:lnTo>
                    <a:pt x="127063" y="417487"/>
                  </a:lnTo>
                  <a:lnTo>
                    <a:pt x="18148" y="417487"/>
                  </a:lnTo>
                  <a:lnTo>
                    <a:pt x="18148" y="90766"/>
                  </a:lnTo>
                  <a:lnTo>
                    <a:pt x="181508" y="90766"/>
                  </a:lnTo>
                  <a:lnTo>
                    <a:pt x="181508" y="72605"/>
                  </a:lnTo>
                  <a:lnTo>
                    <a:pt x="18148" y="72605"/>
                  </a:lnTo>
                  <a:lnTo>
                    <a:pt x="18148" y="18161"/>
                  </a:lnTo>
                  <a:lnTo>
                    <a:pt x="417487" y="18161"/>
                  </a:lnTo>
                  <a:lnTo>
                    <a:pt x="417487" y="72605"/>
                  </a:lnTo>
                  <a:lnTo>
                    <a:pt x="254114" y="72605"/>
                  </a:lnTo>
                  <a:lnTo>
                    <a:pt x="254114" y="90766"/>
                  </a:lnTo>
                  <a:lnTo>
                    <a:pt x="417487" y="90766"/>
                  </a:lnTo>
                  <a:lnTo>
                    <a:pt x="417487" y="417487"/>
                  </a:lnTo>
                  <a:lnTo>
                    <a:pt x="308571" y="417487"/>
                  </a:lnTo>
                  <a:lnTo>
                    <a:pt x="308571" y="435648"/>
                  </a:lnTo>
                  <a:lnTo>
                    <a:pt x="426567" y="435648"/>
                  </a:lnTo>
                  <a:lnTo>
                    <a:pt x="431584" y="435648"/>
                  </a:lnTo>
                  <a:lnTo>
                    <a:pt x="435635" y="431584"/>
                  </a:lnTo>
                  <a:lnTo>
                    <a:pt x="435635" y="4064"/>
                  </a:lnTo>
                  <a:close/>
                </a:path>
              </a:pathLst>
            </a:custGeom>
            <a:solidFill>
              <a:srgbClr val="201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4014" y="6399905"/>
              <a:ext cx="345829" cy="22690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966784" y="6329310"/>
              <a:ext cx="120650" cy="34290"/>
            </a:xfrm>
            <a:custGeom>
              <a:avLst/>
              <a:gdLst/>
              <a:ahLst/>
              <a:cxnLst/>
              <a:rect l="l" t="t" r="r" b="b"/>
              <a:pathLst>
                <a:path w="120650" h="34289">
                  <a:moveTo>
                    <a:pt x="108907" y="0"/>
                  </a:moveTo>
                  <a:lnTo>
                    <a:pt x="86106" y="12162"/>
                  </a:lnTo>
                  <a:lnTo>
                    <a:pt x="60144" y="16216"/>
                  </a:lnTo>
                  <a:lnTo>
                    <a:pt x="34182" y="12162"/>
                  </a:lnTo>
                  <a:lnTo>
                    <a:pt x="11381" y="0"/>
                  </a:lnTo>
                  <a:lnTo>
                    <a:pt x="0" y="14146"/>
                  </a:lnTo>
                  <a:lnTo>
                    <a:pt x="13332" y="22894"/>
                  </a:lnTo>
                  <a:lnTo>
                    <a:pt x="28124" y="29144"/>
                  </a:lnTo>
                  <a:lnTo>
                    <a:pt x="43891" y="32895"/>
                  </a:lnTo>
                  <a:lnTo>
                    <a:pt x="60144" y="34145"/>
                  </a:lnTo>
                  <a:lnTo>
                    <a:pt x="76398" y="32895"/>
                  </a:lnTo>
                  <a:lnTo>
                    <a:pt x="92164" y="29144"/>
                  </a:lnTo>
                  <a:lnTo>
                    <a:pt x="106957" y="22894"/>
                  </a:lnTo>
                  <a:lnTo>
                    <a:pt x="120289" y="14146"/>
                  </a:lnTo>
                  <a:lnTo>
                    <a:pt x="108907" y="0"/>
                  </a:lnTo>
                  <a:close/>
                </a:path>
              </a:pathLst>
            </a:custGeom>
            <a:solidFill>
              <a:srgbClr val="201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6567673" y="7074099"/>
            <a:ext cx="918844" cy="918844"/>
            <a:chOff x="6567673" y="7074099"/>
            <a:chExt cx="918844" cy="918844"/>
          </a:xfrm>
        </p:grpSpPr>
        <p:sp>
          <p:nvSpPr>
            <p:cNvPr id="81" name="object 81"/>
            <p:cNvSpPr/>
            <p:nvPr/>
          </p:nvSpPr>
          <p:spPr>
            <a:xfrm>
              <a:off x="6567673" y="7074099"/>
              <a:ext cx="918844" cy="918844"/>
            </a:xfrm>
            <a:custGeom>
              <a:avLst/>
              <a:gdLst/>
              <a:ahLst/>
              <a:cxnLst/>
              <a:rect l="l" t="t" r="r" b="b"/>
              <a:pathLst>
                <a:path w="918845" h="918845">
                  <a:moveTo>
                    <a:pt x="459253" y="0"/>
                  </a:moveTo>
                  <a:lnTo>
                    <a:pt x="412297" y="2371"/>
                  </a:lnTo>
                  <a:lnTo>
                    <a:pt x="366698" y="9330"/>
                  </a:lnTo>
                  <a:lnTo>
                    <a:pt x="322686" y="20647"/>
                  </a:lnTo>
                  <a:lnTo>
                    <a:pt x="280491" y="36090"/>
                  </a:lnTo>
                  <a:lnTo>
                    <a:pt x="240346" y="55430"/>
                  </a:lnTo>
                  <a:lnTo>
                    <a:pt x="202481" y="78434"/>
                  </a:lnTo>
                  <a:lnTo>
                    <a:pt x="167126" y="104872"/>
                  </a:lnTo>
                  <a:lnTo>
                    <a:pt x="134512" y="134514"/>
                  </a:lnTo>
                  <a:lnTo>
                    <a:pt x="104871" y="167128"/>
                  </a:lnTo>
                  <a:lnTo>
                    <a:pt x="78433" y="202483"/>
                  </a:lnTo>
                  <a:lnTo>
                    <a:pt x="55429" y="240350"/>
                  </a:lnTo>
                  <a:lnTo>
                    <a:pt x="36090" y="280496"/>
                  </a:lnTo>
                  <a:lnTo>
                    <a:pt x="20647" y="322691"/>
                  </a:lnTo>
                  <a:lnTo>
                    <a:pt x="9330" y="366705"/>
                  </a:lnTo>
                  <a:lnTo>
                    <a:pt x="2371" y="412306"/>
                  </a:lnTo>
                  <a:lnTo>
                    <a:pt x="0" y="459263"/>
                  </a:lnTo>
                  <a:lnTo>
                    <a:pt x="2371" y="506220"/>
                  </a:lnTo>
                  <a:lnTo>
                    <a:pt x="9330" y="551821"/>
                  </a:lnTo>
                  <a:lnTo>
                    <a:pt x="20647" y="595835"/>
                  </a:lnTo>
                  <a:lnTo>
                    <a:pt x="36090" y="638030"/>
                  </a:lnTo>
                  <a:lnTo>
                    <a:pt x="55429" y="678176"/>
                  </a:lnTo>
                  <a:lnTo>
                    <a:pt x="78433" y="716043"/>
                  </a:lnTo>
                  <a:lnTo>
                    <a:pt x="104871" y="751398"/>
                  </a:lnTo>
                  <a:lnTo>
                    <a:pt x="134512" y="784012"/>
                  </a:lnTo>
                  <a:lnTo>
                    <a:pt x="167126" y="813654"/>
                  </a:lnTo>
                  <a:lnTo>
                    <a:pt x="202481" y="840092"/>
                  </a:lnTo>
                  <a:lnTo>
                    <a:pt x="240346" y="863096"/>
                  </a:lnTo>
                  <a:lnTo>
                    <a:pt x="280491" y="882436"/>
                  </a:lnTo>
                  <a:lnTo>
                    <a:pt x="322686" y="897879"/>
                  </a:lnTo>
                  <a:lnTo>
                    <a:pt x="366698" y="909196"/>
                  </a:lnTo>
                  <a:lnTo>
                    <a:pt x="412297" y="916155"/>
                  </a:lnTo>
                  <a:lnTo>
                    <a:pt x="459253" y="918527"/>
                  </a:lnTo>
                  <a:lnTo>
                    <a:pt x="506210" y="916155"/>
                  </a:lnTo>
                  <a:lnTo>
                    <a:pt x="551811" y="909196"/>
                  </a:lnTo>
                  <a:lnTo>
                    <a:pt x="595824" y="897879"/>
                  </a:lnTo>
                  <a:lnTo>
                    <a:pt x="638020" y="882436"/>
                  </a:lnTo>
                  <a:lnTo>
                    <a:pt x="678166" y="863096"/>
                  </a:lnTo>
                  <a:lnTo>
                    <a:pt x="716032" y="840092"/>
                  </a:lnTo>
                  <a:lnTo>
                    <a:pt x="751388" y="813654"/>
                  </a:lnTo>
                  <a:lnTo>
                    <a:pt x="784002" y="784012"/>
                  </a:lnTo>
                  <a:lnTo>
                    <a:pt x="813643" y="751398"/>
                  </a:lnTo>
                  <a:lnTo>
                    <a:pt x="840082" y="716043"/>
                  </a:lnTo>
                  <a:lnTo>
                    <a:pt x="863086" y="678176"/>
                  </a:lnTo>
                  <a:lnTo>
                    <a:pt x="882425" y="638030"/>
                  </a:lnTo>
                  <a:lnTo>
                    <a:pt x="897869" y="595835"/>
                  </a:lnTo>
                  <a:lnTo>
                    <a:pt x="909186" y="551821"/>
                  </a:lnTo>
                  <a:lnTo>
                    <a:pt x="916145" y="506220"/>
                  </a:lnTo>
                  <a:lnTo>
                    <a:pt x="918516" y="459263"/>
                  </a:lnTo>
                  <a:lnTo>
                    <a:pt x="916145" y="412306"/>
                  </a:lnTo>
                  <a:lnTo>
                    <a:pt x="909186" y="366705"/>
                  </a:lnTo>
                  <a:lnTo>
                    <a:pt x="897869" y="322691"/>
                  </a:lnTo>
                  <a:lnTo>
                    <a:pt x="882425" y="280496"/>
                  </a:lnTo>
                  <a:lnTo>
                    <a:pt x="863086" y="240350"/>
                  </a:lnTo>
                  <a:lnTo>
                    <a:pt x="840082" y="202483"/>
                  </a:lnTo>
                  <a:lnTo>
                    <a:pt x="813643" y="167128"/>
                  </a:lnTo>
                  <a:lnTo>
                    <a:pt x="784002" y="134514"/>
                  </a:lnTo>
                  <a:lnTo>
                    <a:pt x="751388" y="104872"/>
                  </a:lnTo>
                  <a:lnTo>
                    <a:pt x="716032" y="78434"/>
                  </a:lnTo>
                  <a:lnTo>
                    <a:pt x="678166" y="55430"/>
                  </a:lnTo>
                  <a:lnTo>
                    <a:pt x="638020" y="36090"/>
                  </a:lnTo>
                  <a:lnTo>
                    <a:pt x="595824" y="20647"/>
                  </a:lnTo>
                  <a:lnTo>
                    <a:pt x="551811" y="9330"/>
                  </a:lnTo>
                  <a:lnTo>
                    <a:pt x="506210" y="2371"/>
                  </a:lnTo>
                  <a:lnTo>
                    <a:pt x="459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19914" y="7126349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70">
                  <a:moveTo>
                    <a:pt x="407013" y="0"/>
                  </a:moveTo>
                  <a:lnTo>
                    <a:pt x="359547" y="2738"/>
                  </a:lnTo>
                  <a:lnTo>
                    <a:pt x="313688" y="10749"/>
                  </a:lnTo>
                  <a:lnTo>
                    <a:pt x="269744" y="23728"/>
                  </a:lnTo>
                  <a:lnTo>
                    <a:pt x="228018" y="41369"/>
                  </a:lnTo>
                  <a:lnTo>
                    <a:pt x="188817" y="63366"/>
                  </a:lnTo>
                  <a:lnTo>
                    <a:pt x="152446" y="89415"/>
                  </a:lnTo>
                  <a:lnTo>
                    <a:pt x="119211" y="119211"/>
                  </a:lnTo>
                  <a:lnTo>
                    <a:pt x="89415" y="152446"/>
                  </a:lnTo>
                  <a:lnTo>
                    <a:pt x="63366" y="188817"/>
                  </a:lnTo>
                  <a:lnTo>
                    <a:pt x="41369" y="228018"/>
                  </a:lnTo>
                  <a:lnTo>
                    <a:pt x="23728" y="269744"/>
                  </a:lnTo>
                  <a:lnTo>
                    <a:pt x="10749" y="313688"/>
                  </a:lnTo>
                  <a:lnTo>
                    <a:pt x="2738" y="359547"/>
                  </a:lnTo>
                  <a:lnTo>
                    <a:pt x="0" y="407013"/>
                  </a:lnTo>
                  <a:lnTo>
                    <a:pt x="2738" y="454480"/>
                  </a:lnTo>
                  <a:lnTo>
                    <a:pt x="10749" y="500338"/>
                  </a:lnTo>
                  <a:lnTo>
                    <a:pt x="23728" y="544283"/>
                  </a:lnTo>
                  <a:lnTo>
                    <a:pt x="41369" y="586008"/>
                  </a:lnTo>
                  <a:lnTo>
                    <a:pt x="63366" y="625209"/>
                  </a:lnTo>
                  <a:lnTo>
                    <a:pt x="89415" y="661580"/>
                  </a:lnTo>
                  <a:lnTo>
                    <a:pt x="119211" y="694816"/>
                  </a:lnTo>
                  <a:lnTo>
                    <a:pt x="152446" y="724611"/>
                  </a:lnTo>
                  <a:lnTo>
                    <a:pt x="188817" y="750660"/>
                  </a:lnTo>
                  <a:lnTo>
                    <a:pt x="228018" y="772658"/>
                  </a:lnTo>
                  <a:lnTo>
                    <a:pt x="269744" y="790299"/>
                  </a:lnTo>
                  <a:lnTo>
                    <a:pt x="313688" y="803278"/>
                  </a:lnTo>
                  <a:lnTo>
                    <a:pt x="359547" y="811289"/>
                  </a:lnTo>
                  <a:lnTo>
                    <a:pt x="407013" y="814027"/>
                  </a:lnTo>
                  <a:lnTo>
                    <a:pt x="454480" y="811289"/>
                  </a:lnTo>
                  <a:lnTo>
                    <a:pt x="500338" y="803278"/>
                  </a:lnTo>
                  <a:lnTo>
                    <a:pt x="544283" y="790299"/>
                  </a:lnTo>
                  <a:lnTo>
                    <a:pt x="586008" y="772658"/>
                  </a:lnTo>
                  <a:lnTo>
                    <a:pt x="625209" y="750660"/>
                  </a:lnTo>
                  <a:lnTo>
                    <a:pt x="661580" y="724611"/>
                  </a:lnTo>
                  <a:lnTo>
                    <a:pt x="694816" y="694816"/>
                  </a:lnTo>
                  <a:lnTo>
                    <a:pt x="724611" y="661580"/>
                  </a:lnTo>
                  <a:lnTo>
                    <a:pt x="750660" y="625209"/>
                  </a:lnTo>
                  <a:lnTo>
                    <a:pt x="772658" y="586008"/>
                  </a:lnTo>
                  <a:lnTo>
                    <a:pt x="790299" y="544283"/>
                  </a:lnTo>
                  <a:lnTo>
                    <a:pt x="803278" y="500338"/>
                  </a:lnTo>
                  <a:lnTo>
                    <a:pt x="811289" y="454480"/>
                  </a:lnTo>
                  <a:lnTo>
                    <a:pt x="814027" y="407013"/>
                  </a:lnTo>
                  <a:lnTo>
                    <a:pt x="811289" y="359547"/>
                  </a:lnTo>
                  <a:lnTo>
                    <a:pt x="803278" y="313688"/>
                  </a:lnTo>
                  <a:lnTo>
                    <a:pt x="790299" y="269744"/>
                  </a:lnTo>
                  <a:lnTo>
                    <a:pt x="772658" y="228018"/>
                  </a:lnTo>
                  <a:lnTo>
                    <a:pt x="750660" y="188817"/>
                  </a:lnTo>
                  <a:lnTo>
                    <a:pt x="724611" y="152446"/>
                  </a:lnTo>
                  <a:lnTo>
                    <a:pt x="694816" y="119211"/>
                  </a:lnTo>
                  <a:lnTo>
                    <a:pt x="661580" y="89415"/>
                  </a:lnTo>
                  <a:lnTo>
                    <a:pt x="625209" y="63366"/>
                  </a:lnTo>
                  <a:lnTo>
                    <a:pt x="586008" y="41369"/>
                  </a:lnTo>
                  <a:lnTo>
                    <a:pt x="544283" y="23728"/>
                  </a:lnTo>
                  <a:lnTo>
                    <a:pt x="500338" y="10749"/>
                  </a:lnTo>
                  <a:lnTo>
                    <a:pt x="454480" y="2738"/>
                  </a:lnTo>
                  <a:lnTo>
                    <a:pt x="40701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63280" y="7542453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4">
                  <a:moveTo>
                    <a:pt x="0" y="127284"/>
                  </a:moveTo>
                  <a:lnTo>
                    <a:pt x="12728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1005" y="7377430"/>
              <a:ext cx="111860" cy="11184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817817" y="7324255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81844" y="0"/>
                  </a:moveTo>
                  <a:lnTo>
                    <a:pt x="238740" y="6952"/>
                  </a:lnTo>
                  <a:lnTo>
                    <a:pt x="201304" y="26311"/>
                  </a:lnTo>
                  <a:lnTo>
                    <a:pt x="171783" y="55832"/>
                  </a:lnTo>
                  <a:lnTo>
                    <a:pt x="152424" y="93268"/>
                  </a:lnTo>
                  <a:lnTo>
                    <a:pt x="145472" y="136372"/>
                  </a:lnTo>
                  <a:lnTo>
                    <a:pt x="145856" y="146603"/>
                  </a:lnTo>
                  <a:lnTo>
                    <a:pt x="146988" y="156626"/>
                  </a:lnTo>
                  <a:lnTo>
                    <a:pt x="148833" y="166417"/>
                  </a:lnTo>
                  <a:lnTo>
                    <a:pt x="151356" y="175952"/>
                  </a:lnTo>
                  <a:lnTo>
                    <a:pt x="0" y="327298"/>
                  </a:lnTo>
                  <a:lnTo>
                    <a:pt x="0" y="418217"/>
                  </a:lnTo>
                  <a:lnTo>
                    <a:pt x="90918" y="418217"/>
                  </a:lnTo>
                  <a:lnTo>
                    <a:pt x="90918" y="372753"/>
                  </a:lnTo>
                  <a:lnTo>
                    <a:pt x="136383" y="372753"/>
                  </a:lnTo>
                  <a:lnTo>
                    <a:pt x="136383" y="327298"/>
                  </a:lnTo>
                  <a:lnTo>
                    <a:pt x="181837" y="327298"/>
                  </a:lnTo>
                  <a:lnTo>
                    <a:pt x="242264" y="266871"/>
                  </a:lnTo>
                  <a:lnTo>
                    <a:pt x="251800" y="269388"/>
                  </a:lnTo>
                  <a:lnTo>
                    <a:pt x="261591" y="271229"/>
                  </a:lnTo>
                  <a:lnTo>
                    <a:pt x="271614" y="272360"/>
                  </a:lnTo>
                  <a:lnTo>
                    <a:pt x="281844" y="272745"/>
                  </a:lnTo>
                  <a:lnTo>
                    <a:pt x="324949" y="265793"/>
                  </a:lnTo>
                  <a:lnTo>
                    <a:pt x="362385" y="246433"/>
                  </a:lnTo>
                  <a:lnTo>
                    <a:pt x="391905" y="216913"/>
                  </a:lnTo>
                  <a:lnTo>
                    <a:pt x="411265" y="179477"/>
                  </a:lnTo>
                  <a:lnTo>
                    <a:pt x="418217" y="136372"/>
                  </a:lnTo>
                  <a:lnTo>
                    <a:pt x="411265" y="93268"/>
                  </a:lnTo>
                  <a:lnTo>
                    <a:pt x="391905" y="55832"/>
                  </a:lnTo>
                  <a:lnTo>
                    <a:pt x="362385" y="26311"/>
                  </a:lnTo>
                  <a:lnTo>
                    <a:pt x="324949" y="6952"/>
                  </a:lnTo>
                  <a:lnTo>
                    <a:pt x="281844" y="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6567673" y="8198476"/>
            <a:ext cx="918844" cy="918844"/>
            <a:chOff x="6567673" y="8198476"/>
            <a:chExt cx="918844" cy="918844"/>
          </a:xfrm>
        </p:grpSpPr>
        <p:sp>
          <p:nvSpPr>
            <p:cNvPr id="87" name="object 87"/>
            <p:cNvSpPr/>
            <p:nvPr/>
          </p:nvSpPr>
          <p:spPr>
            <a:xfrm>
              <a:off x="6567673" y="8198476"/>
              <a:ext cx="918844" cy="918844"/>
            </a:xfrm>
            <a:custGeom>
              <a:avLst/>
              <a:gdLst/>
              <a:ahLst/>
              <a:cxnLst/>
              <a:rect l="l" t="t" r="r" b="b"/>
              <a:pathLst>
                <a:path w="918845" h="918845">
                  <a:moveTo>
                    <a:pt x="459253" y="0"/>
                  </a:moveTo>
                  <a:lnTo>
                    <a:pt x="412297" y="2371"/>
                  </a:lnTo>
                  <a:lnTo>
                    <a:pt x="366698" y="9330"/>
                  </a:lnTo>
                  <a:lnTo>
                    <a:pt x="322686" y="20647"/>
                  </a:lnTo>
                  <a:lnTo>
                    <a:pt x="280491" y="36090"/>
                  </a:lnTo>
                  <a:lnTo>
                    <a:pt x="240346" y="55430"/>
                  </a:lnTo>
                  <a:lnTo>
                    <a:pt x="202481" y="78434"/>
                  </a:lnTo>
                  <a:lnTo>
                    <a:pt x="167126" y="104872"/>
                  </a:lnTo>
                  <a:lnTo>
                    <a:pt x="134512" y="134514"/>
                  </a:lnTo>
                  <a:lnTo>
                    <a:pt x="104871" y="167128"/>
                  </a:lnTo>
                  <a:lnTo>
                    <a:pt x="78433" y="202483"/>
                  </a:lnTo>
                  <a:lnTo>
                    <a:pt x="55429" y="240350"/>
                  </a:lnTo>
                  <a:lnTo>
                    <a:pt x="36090" y="280496"/>
                  </a:lnTo>
                  <a:lnTo>
                    <a:pt x="20647" y="322691"/>
                  </a:lnTo>
                  <a:lnTo>
                    <a:pt x="9330" y="366705"/>
                  </a:lnTo>
                  <a:lnTo>
                    <a:pt x="2371" y="412306"/>
                  </a:lnTo>
                  <a:lnTo>
                    <a:pt x="0" y="459263"/>
                  </a:lnTo>
                  <a:lnTo>
                    <a:pt x="2371" y="506220"/>
                  </a:lnTo>
                  <a:lnTo>
                    <a:pt x="9330" y="551821"/>
                  </a:lnTo>
                  <a:lnTo>
                    <a:pt x="20647" y="595835"/>
                  </a:lnTo>
                  <a:lnTo>
                    <a:pt x="36090" y="638030"/>
                  </a:lnTo>
                  <a:lnTo>
                    <a:pt x="55429" y="678176"/>
                  </a:lnTo>
                  <a:lnTo>
                    <a:pt x="78433" y="716043"/>
                  </a:lnTo>
                  <a:lnTo>
                    <a:pt x="104871" y="751398"/>
                  </a:lnTo>
                  <a:lnTo>
                    <a:pt x="134512" y="784012"/>
                  </a:lnTo>
                  <a:lnTo>
                    <a:pt x="167126" y="813654"/>
                  </a:lnTo>
                  <a:lnTo>
                    <a:pt x="202481" y="840092"/>
                  </a:lnTo>
                  <a:lnTo>
                    <a:pt x="240346" y="863096"/>
                  </a:lnTo>
                  <a:lnTo>
                    <a:pt x="280491" y="882436"/>
                  </a:lnTo>
                  <a:lnTo>
                    <a:pt x="322686" y="897879"/>
                  </a:lnTo>
                  <a:lnTo>
                    <a:pt x="366698" y="909196"/>
                  </a:lnTo>
                  <a:lnTo>
                    <a:pt x="412297" y="916155"/>
                  </a:lnTo>
                  <a:lnTo>
                    <a:pt x="459253" y="918527"/>
                  </a:lnTo>
                  <a:lnTo>
                    <a:pt x="506210" y="916155"/>
                  </a:lnTo>
                  <a:lnTo>
                    <a:pt x="551811" y="909196"/>
                  </a:lnTo>
                  <a:lnTo>
                    <a:pt x="595824" y="897879"/>
                  </a:lnTo>
                  <a:lnTo>
                    <a:pt x="638020" y="882436"/>
                  </a:lnTo>
                  <a:lnTo>
                    <a:pt x="678166" y="863096"/>
                  </a:lnTo>
                  <a:lnTo>
                    <a:pt x="716032" y="840092"/>
                  </a:lnTo>
                  <a:lnTo>
                    <a:pt x="751388" y="813654"/>
                  </a:lnTo>
                  <a:lnTo>
                    <a:pt x="784002" y="784012"/>
                  </a:lnTo>
                  <a:lnTo>
                    <a:pt x="813643" y="751398"/>
                  </a:lnTo>
                  <a:lnTo>
                    <a:pt x="840082" y="716043"/>
                  </a:lnTo>
                  <a:lnTo>
                    <a:pt x="863086" y="678176"/>
                  </a:lnTo>
                  <a:lnTo>
                    <a:pt x="882425" y="638030"/>
                  </a:lnTo>
                  <a:lnTo>
                    <a:pt x="897869" y="595835"/>
                  </a:lnTo>
                  <a:lnTo>
                    <a:pt x="909186" y="551821"/>
                  </a:lnTo>
                  <a:lnTo>
                    <a:pt x="916145" y="506220"/>
                  </a:lnTo>
                  <a:lnTo>
                    <a:pt x="918516" y="459263"/>
                  </a:lnTo>
                  <a:lnTo>
                    <a:pt x="916145" y="412306"/>
                  </a:lnTo>
                  <a:lnTo>
                    <a:pt x="909186" y="366705"/>
                  </a:lnTo>
                  <a:lnTo>
                    <a:pt x="897869" y="322691"/>
                  </a:lnTo>
                  <a:lnTo>
                    <a:pt x="882425" y="280496"/>
                  </a:lnTo>
                  <a:lnTo>
                    <a:pt x="863086" y="240350"/>
                  </a:lnTo>
                  <a:lnTo>
                    <a:pt x="840082" y="202483"/>
                  </a:lnTo>
                  <a:lnTo>
                    <a:pt x="813643" y="167128"/>
                  </a:lnTo>
                  <a:lnTo>
                    <a:pt x="784002" y="134514"/>
                  </a:lnTo>
                  <a:lnTo>
                    <a:pt x="751388" y="104872"/>
                  </a:lnTo>
                  <a:lnTo>
                    <a:pt x="716032" y="78434"/>
                  </a:lnTo>
                  <a:lnTo>
                    <a:pt x="678166" y="55430"/>
                  </a:lnTo>
                  <a:lnTo>
                    <a:pt x="638020" y="36090"/>
                  </a:lnTo>
                  <a:lnTo>
                    <a:pt x="595824" y="20647"/>
                  </a:lnTo>
                  <a:lnTo>
                    <a:pt x="551811" y="9330"/>
                  </a:lnTo>
                  <a:lnTo>
                    <a:pt x="506210" y="2371"/>
                  </a:lnTo>
                  <a:lnTo>
                    <a:pt x="459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19914" y="8250726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70">
                  <a:moveTo>
                    <a:pt x="407013" y="0"/>
                  </a:moveTo>
                  <a:lnTo>
                    <a:pt x="359547" y="2738"/>
                  </a:lnTo>
                  <a:lnTo>
                    <a:pt x="313688" y="10749"/>
                  </a:lnTo>
                  <a:lnTo>
                    <a:pt x="269744" y="23728"/>
                  </a:lnTo>
                  <a:lnTo>
                    <a:pt x="228018" y="41369"/>
                  </a:lnTo>
                  <a:lnTo>
                    <a:pt x="188817" y="63366"/>
                  </a:lnTo>
                  <a:lnTo>
                    <a:pt x="152446" y="89415"/>
                  </a:lnTo>
                  <a:lnTo>
                    <a:pt x="119211" y="119211"/>
                  </a:lnTo>
                  <a:lnTo>
                    <a:pt x="89415" y="152446"/>
                  </a:lnTo>
                  <a:lnTo>
                    <a:pt x="63366" y="188817"/>
                  </a:lnTo>
                  <a:lnTo>
                    <a:pt x="41369" y="228018"/>
                  </a:lnTo>
                  <a:lnTo>
                    <a:pt x="23728" y="269744"/>
                  </a:lnTo>
                  <a:lnTo>
                    <a:pt x="10749" y="313688"/>
                  </a:lnTo>
                  <a:lnTo>
                    <a:pt x="2738" y="359547"/>
                  </a:lnTo>
                  <a:lnTo>
                    <a:pt x="0" y="407013"/>
                  </a:lnTo>
                  <a:lnTo>
                    <a:pt x="2738" y="454480"/>
                  </a:lnTo>
                  <a:lnTo>
                    <a:pt x="10749" y="500338"/>
                  </a:lnTo>
                  <a:lnTo>
                    <a:pt x="23728" y="544283"/>
                  </a:lnTo>
                  <a:lnTo>
                    <a:pt x="41369" y="586008"/>
                  </a:lnTo>
                  <a:lnTo>
                    <a:pt x="63366" y="625209"/>
                  </a:lnTo>
                  <a:lnTo>
                    <a:pt x="89415" y="661580"/>
                  </a:lnTo>
                  <a:lnTo>
                    <a:pt x="119211" y="694816"/>
                  </a:lnTo>
                  <a:lnTo>
                    <a:pt x="152446" y="724611"/>
                  </a:lnTo>
                  <a:lnTo>
                    <a:pt x="188817" y="750660"/>
                  </a:lnTo>
                  <a:lnTo>
                    <a:pt x="228018" y="772658"/>
                  </a:lnTo>
                  <a:lnTo>
                    <a:pt x="269744" y="790299"/>
                  </a:lnTo>
                  <a:lnTo>
                    <a:pt x="313688" y="803278"/>
                  </a:lnTo>
                  <a:lnTo>
                    <a:pt x="359547" y="811289"/>
                  </a:lnTo>
                  <a:lnTo>
                    <a:pt x="407013" y="814027"/>
                  </a:lnTo>
                  <a:lnTo>
                    <a:pt x="454480" y="811289"/>
                  </a:lnTo>
                  <a:lnTo>
                    <a:pt x="500338" y="803278"/>
                  </a:lnTo>
                  <a:lnTo>
                    <a:pt x="544283" y="790299"/>
                  </a:lnTo>
                  <a:lnTo>
                    <a:pt x="586008" y="772658"/>
                  </a:lnTo>
                  <a:lnTo>
                    <a:pt x="625209" y="750660"/>
                  </a:lnTo>
                  <a:lnTo>
                    <a:pt x="661580" y="724611"/>
                  </a:lnTo>
                  <a:lnTo>
                    <a:pt x="694816" y="694816"/>
                  </a:lnTo>
                  <a:lnTo>
                    <a:pt x="724611" y="661580"/>
                  </a:lnTo>
                  <a:lnTo>
                    <a:pt x="750660" y="625209"/>
                  </a:lnTo>
                  <a:lnTo>
                    <a:pt x="772658" y="586008"/>
                  </a:lnTo>
                  <a:lnTo>
                    <a:pt x="790299" y="544283"/>
                  </a:lnTo>
                  <a:lnTo>
                    <a:pt x="803278" y="500338"/>
                  </a:lnTo>
                  <a:lnTo>
                    <a:pt x="811289" y="454480"/>
                  </a:lnTo>
                  <a:lnTo>
                    <a:pt x="814027" y="407013"/>
                  </a:lnTo>
                  <a:lnTo>
                    <a:pt x="811289" y="359547"/>
                  </a:lnTo>
                  <a:lnTo>
                    <a:pt x="803278" y="313688"/>
                  </a:lnTo>
                  <a:lnTo>
                    <a:pt x="790299" y="269744"/>
                  </a:lnTo>
                  <a:lnTo>
                    <a:pt x="772658" y="228018"/>
                  </a:lnTo>
                  <a:lnTo>
                    <a:pt x="750660" y="188817"/>
                  </a:lnTo>
                  <a:lnTo>
                    <a:pt x="724611" y="152446"/>
                  </a:lnTo>
                  <a:lnTo>
                    <a:pt x="694816" y="119211"/>
                  </a:lnTo>
                  <a:lnTo>
                    <a:pt x="661580" y="89415"/>
                  </a:lnTo>
                  <a:lnTo>
                    <a:pt x="625209" y="63366"/>
                  </a:lnTo>
                  <a:lnTo>
                    <a:pt x="586008" y="41369"/>
                  </a:lnTo>
                  <a:lnTo>
                    <a:pt x="544283" y="23728"/>
                  </a:lnTo>
                  <a:lnTo>
                    <a:pt x="500338" y="10749"/>
                  </a:lnTo>
                  <a:lnTo>
                    <a:pt x="454480" y="2738"/>
                  </a:lnTo>
                  <a:lnTo>
                    <a:pt x="40701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17823" y="8712290"/>
              <a:ext cx="73025" cy="127635"/>
            </a:xfrm>
            <a:custGeom>
              <a:avLst/>
              <a:gdLst/>
              <a:ahLst/>
              <a:cxnLst/>
              <a:rect l="l" t="t" r="r" b="b"/>
              <a:pathLst>
                <a:path w="73025" h="127634">
                  <a:moveTo>
                    <a:pt x="0" y="127284"/>
                  </a:moveTo>
                  <a:lnTo>
                    <a:pt x="72730" y="127284"/>
                  </a:lnTo>
                  <a:lnTo>
                    <a:pt x="72730" y="0"/>
                  </a:lnTo>
                  <a:lnTo>
                    <a:pt x="0" y="0"/>
                  </a:lnTo>
                  <a:lnTo>
                    <a:pt x="0" y="127284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890554" y="8739562"/>
              <a:ext cx="346075" cy="127635"/>
            </a:xfrm>
            <a:custGeom>
              <a:avLst/>
              <a:gdLst/>
              <a:ahLst/>
              <a:cxnLst/>
              <a:rect l="l" t="t" r="r" b="b"/>
              <a:pathLst>
                <a:path w="346075" h="127634">
                  <a:moveTo>
                    <a:pt x="0" y="90918"/>
                  </a:moveTo>
                  <a:lnTo>
                    <a:pt x="163649" y="127284"/>
                  </a:lnTo>
                  <a:lnTo>
                    <a:pt x="345486" y="36365"/>
                  </a:lnTo>
                  <a:lnTo>
                    <a:pt x="345486" y="0"/>
                  </a:lnTo>
                  <a:lnTo>
                    <a:pt x="218202" y="3636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890554" y="8721381"/>
              <a:ext cx="218440" cy="91440"/>
            </a:xfrm>
            <a:custGeom>
              <a:avLst/>
              <a:gdLst/>
              <a:ahLst/>
              <a:cxnLst/>
              <a:rect l="l" t="t" r="r" b="b"/>
              <a:pathLst>
                <a:path w="218440" h="91440">
                  <a:moveTo>
                    <a:pt x="0" y="0"/>
                  </a:moveTo>
                  <a:lnTo>
                    <a:pt x="90918" y="0"/>
                  </a:lnTo>
                  <a:lnTo>
                    <a:pt x="145461" y="36365"/>
                  </a:lnTo>
                  <a:lnTo>
                    <a:pt x="218202" y="36365"/>
                  </a:lnTo>
                  <a:lnTo>
                    <a:pt x="218202" y="72730"/>
                  </a:lnTo>
                  <a:lnTo>
                    <a:pt x="136372" y="90918"/>
                  </a:lnTo>
                  <a:lnTo>
                    <a:pt x="72730" y="63642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54188" y="8794114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18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90550" y="8448633"/>
              <a:ext cx="346075" cy="264160"/>
            </a:xfrm>
            <a:custGeom>
              <a:avLst/>
              <a:gdLst/>
              <a:ahLst/>
              <a:cxnLst/>
              <a:rect l="l" t="t" r="r" b="b"/>
              <a:pathLst>
                <a:path w="346075" h="264159">
                  <a:moveTo>
                    <a:pt x="345486" y="263656"/>
                  </a:moveTo>
                  <a:lnTo>
                    <a:pt x="345486" y="0"/>
                  </a:lnTo>
                  <a:lnTo>
                    <a:pt x="0" y="0"/>
                  </a:lnTo>
                  <a:lnTo>
                    <a:pt x="0" y="23638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0554" y="8474527"/>
              <a:ext cx="345484" cy="293690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6567673" y="9322853"/>
            <a:ext cx="918844" cy="918844"/>
            <a:chOff x="6567673" y="9322853"/>
            <a:chExt cx="918844" cy="918844"/>
          </a:xfrm>
        </p:grpSpPr>
        <p:sp>
          <p:nvSpPr>
            <p:cNvPr id="96" name="object 96"/>
            <p:cNvSpPr/>
            <p:nvPr/>
          </p:nvSpPr>
          <p:spPr>
            <a:xfrm>
              <a:off x="6567673" y="9322853"/>
              <a:ext cx="918844" cy="918844"/>
            </a:xfrm>
            <a:custGeom>
              <a:avLst/>
              <a:gdLst/>
              <a:ahLst/>
              <a:cxnLst/>
              <a:rect l="l" t="t" r="r" b="b"/>
              <a:pathLst>
                <a:path w="918845" h="918845">
                  <a:moveTo>
                    <a:pt x="459253" y="0"/>
                  </a:moveTo>
                  <a:lnTo>
                    <a:pt x="412297" y="2371"/>
                  </a:lnTo>
                  <a:lnTo>
                    <a:pt x="366698" y="9330"/>
                  </a:lnTo>
                  <a:lnTo>
                    <a:pt x="322686" y="20647"/>
                  </a:lnTo>
                  <a:lnTo>
                    <a:pt x="280491" y="36090"/>
                  </a:lnTo>
                  <a:lnTo>
                    <a:pt x="240346" y="55430"/>
                  </a:lnTo>
                  <a:lnTo>
                    <a:pt x="202481" y="78434"/>
                  </a:lnTo>
                  <a:lnTo>
                    <a:pt x="167126" y="104872"/>
                  </a:lnTo>
                  <a:lnTo>
                    <a:pt x="134512" y="134514"/>
                  </a:lnTo>
                  <a:lnTo>
                    <a:pt x="104871" y="167128"/>
                  </a:lnTo>
                  <a:lnTo>
                    <a:pt x="78433" y="202483"/>
                  </a:lnTo>
                  <a:lnTo>
                    <a:pt x="55429" y="240350"/>
                  </a:lnTo>
                  <a:lnTo>
                    <a:pt x="36090" y="280496"/>
                  </a:lnTo>
                  <a:lnTo>
                    <a:pt x="20647" y="322691"/>
                  </a:lnTo>
                  <a:lnTo>
                    <a:pt x="9330" y="366705"/>
                  </a:lnTo>
                  <a:lnTo>
                    <a:pt x="2371" y="412306"/>
                  </a:lnTo>
                  <a:lnTo>
                    <a:pt x="0" y="459263"/>
                  </a:lnTo>
                  <a:lnTo>
                    <a:pt x="2371" y="506220"/>
                  </a:lnTo>
                  <a:lnTo>
                    <a:pt x="9330" y="551821"/>
                  </a:lnTo>
                  <a:lnTo>
                    <a:pt x="20647" y="595835"/>
                  </a:lnTo>
                  <a:lnTo>
                    <a:pt x="36090" y="638030"/>
                  </a:lnTo>
                  <a:lnTo>
                    <a:pt x="55429" y="678176"/>
                  </a:lnTo>
                  <a:lnTo>
                    <a:pt x="78433" y="716043"/>
                  </a:lnTo>
                  <a:lnTo>
                    <a:pt x="104871" y="751398"/>
                  </a:lnTo>
                  <a:lnTo>
                    <a:pt x="134512" y="784012"/>
                  </a:lnTo>
                  <a:lnTo>
                    <a:pt x="167126" y="813654"/>
                  </a:lnTo>
                  <a:lnTo>
                    <a:pt x="202481" y="840092"/>
                  </a:lnTo>
                  <a:lnTo>
                    <a:pt x="240346" y="863096"/>
                  </a:lnTo>
                  <a:lnTo>
                    <a:pt x="280491" y="882436"/>
                  </a:lnTo>
                  <a:lnTo>
                    <a:pt x="322686" y="897879"/>
                  </a:lnTo>
                  <a:lnTo>
                    <a:pt x="366698" y="909196"/>
                  </a:lnTo>
                  <a:lnTo>
                    <a:pt x="412297" y="916155"/>
                  </a:lnTo>
                  <a:lnTo>
                    <a:pt x="459253" y="918527"/>
                  </a:lnTo>
                  <a:lnTo>
                    <a:pt x="506210" y="916155"/>
                  </a:lnTo>
                  <a:lnTo>
                    <a:pt x="551811" y="909196"/>
                  </a:lnTo>
                  <a:lnTo>
                    <a:pt x="595824" y="897879"/>
                  </a:lnTo>
                  <a:lnTo>
                    <a:pt x="638020" y="882436"/>
                  </a:lnTo>
                  <a:lnTo>
                    <a:pt x="678166" y="863096"/>
                  </a:lnTo>
                  <a:lnTo>
                    <a:pt x="716032" y="840092"/>
                  </a:lnTo>
                  <a:lnTo>
                    <a:pt x="751388" y="813654"/>
                  </a:lnTo>
                  <a:lnTo>
                    <a:pt x="784002" y="784012"/>
                  </a:lnTo>
                  <a:lnTo>
                    <a:pt x="813643" y="751398"/>
                  </a:lnTo>
                  <a:lnTo>
                    <a:pt x="840082" y="716043"/>
                  </a:lnTo>
                  <a:lnTo>
                    <a:pt x="863086" y="678176"/>
                  </a:lnTo>
                  <a:lnTo>
                    <a:pt x="882425" y="638030"/>
                  </a:lnTo>
                  <a:lnTo>
                    <a:pt x="897869" y="595835"/>
                  </a:lnTo>
                  <a:lnTo>
                    <a:pt x="909186" y="551821"/>
                  </a:lnTo>
                  <a:lnTo>
                    <a:pt x="916145" y="506220"/>
                  </a:lnTo>
                  <a:lnTo>
                    <a:pt x="918516" y="459263"/>
                  </a:lnTo>
                  <a:lnTo>
                    <a:pt x="916145" y="412306"/>
                  </a:lnTo>
                  <a:lnTo>
                    <a:pt x="909186" y="366705"/>
                  </a:lnTo>
                  <a:lnTo>
                    <a:pt x="897869" y="322691"/>
                  </a:lnTo>
                  <a:lnTo>
                    <a:pt x="882425" y="280496"/>
                  </a:lnTo>
                  <a:lnTo>
                    <a:pt x="863086" y="240350"/>
                  </a:lnTo>
                  <a:lnTo>
                    <a:pt x="840082" y="202483"/>
                  </a:lnTo>
                  <a:lnTo>
                    <a:pt x="813643" y="167128"/>
                  </a:lnTo>
                  <a:lnTo>
                    <a:pt x="784002" y="134514"/>
                  </a:lnTo>
                  <a:lnTo>
                    <a:pt x="751388" y="104872"/>
                  </a:lnTo>
                  <a:lnTo>
                    <a:pt x="716032" y="78434"/>
                  </a:lnTo>
                  <a:lnTo>
                    <a:pt x="678166" y="55430"/>
                  </a:lnTo>
                  <a:lnTo>
                    <a:pt x="638020" y="36090"/>
                  </a:lnTo>
                  <a:lnTo>
                    <a:pt x="595824" y="20647"/>
                  </a:lnTo>
                  <a:lnTo>
                    <a:pt x="551811" y="9330"/>
                  </a:lnTo>
                  <a:lnTo>
                    <a:pt x="506210" y="2371"/>
                  </a:lnTo>
                  <a:lnTo>
                    <a:pt x="459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619914" y="9375103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70">
                  <a:moveTo>
                    <a:pt x="407013" y="0"/>
                  </a:moveTo>
                  <a:lnTo>
                    <a:pt x="359547" y="2738"/>
                  </a:lnTo>
                  <a:lnTo>
                    <a:pt x="313688" y="10749"/>
                  </a:lnTo>
                  <a:lnTo>
                    <a:pt x="269744" y="23728"/>
                  </a:lnTo>
                  <a:lnTo>
                    <a:pt x="228018" y="41369"/>
                  </a:lnTo>
                  <a:lnTo>
                    <a:pt x="188817" y="63366"/>
                  </a:lnTo>
                  <a:lnTo>
                    <a:pt x="152446" y="89415"/>
                  </a:lnTo>
                  <a:lnTo>
                    <a:pt x="119211" y="119211"/>
                  </a:lnTo>
                  <a:lnTo>
                    <a:pt x="89415" y="152446"/>
                  </a:lnTo>
                  <a:lnTo>
                    <a:pt x="63366" y="188817"/>
                  </a:lnTo>
                  <a:lnTo>
                    <a:pt x="41369" y="228018"/>
                  </a:lnTo>
                  <a:lnTo>
                    <a:pt x="23728" y="269744"/>
                  </a:lnTo>
                  <a:lnTo>
                    <a:pt x="10749" y="313688"/>
                  </a:lnTo>
                  <a:lnTo>
                    <a:pt x="2738" y="359547"/>
                  </a:lnTo>
                  <a:lnTo>
                    <a:pt x="0" y="407013"/>
                  </a:lnTo>
                  <a:lnTo>
                    <a:pt x="2738" y="454480"/>
                  </a:lnTo>
                  <a:lnTo>
                    <a:pt x="10749" y="500338"/>
                  </a:lnTo>
                  <a:lnTo>
                    <a:pt x="23728" y="544283"/>
                  </a:lnTo>
                  <a:lnTo>
                    <a:pt x="41369" y="586008"/>
                  </a:lnTo>
                  <a:lnTo>
                    <a:pt x="63366" y="625209"/>
                  </a:lnTo>
                  <a:lnTo>
                    <a:pt x="89415" y="661580"/>
                  </a:lnTo>
                  <a:lnTo>
                    <a:pt x="119211" y="694816"/>
                  </a:lnTo>
                  <a:lnTo>
                    <a:pt x="152446" y="724611"/>
                  </a:lnTo>
                  <a:lnTo>
                    <a:pt x="188817" y="750660"/>
                  </a:lnTo>
                  <a:lnTo>
                    <a:pt x="228018" y="772658"/>
                  </a:lnTo>
                  <a:lnTo>
                    <a:pt x="269744" y="790299"/>
                  </a:lnTo>
                  <a:lnTo>
                    <a:pt x="313688" y="803278"/>
                  </a:lnTo>
                  <a:lnTo>
                    <a:pt x="359547" y="811289"/>
                  </a:lnTo>
                  <a:lnTo>
                    <a:pt x="407013" y="814027"/>
                  </a:lnTo>
                  <a:lnTo>
                    <a:pt x="454480" y="811289"/>
                  </a:lnTo>
                  <a:lnTo>
                    <a:pt x="500338" y="803278"/>
                  </a:lnTo>
                  <a:lnTo>
                    <a:pt x="544283" y="790299"/>
                  </a:lnTo>
                  <a:lnTo>
                    <a:pt x="586008" y="772658"/>
                  </a:lnTo>
                  <a:lnTo>
                    <a:pt x="625209" y="750660"/>
                  </a:lnTo>
                  <a:lnTo>
                    <a:pt x="661580" y="724611"/>
                  </a:lnTo>
                  <a:lnTo>
                    <a:pt x="694816" y="694816"/>
                  </a:lnTo>
                  <a:lnTo>
                    <a:pt x="724611" y="661580"/>
                  </a:lnTo>
                  <a:lnTo>
                    <a:pt x="750660" y="625209"/>
                  </a:lnTo>
                  <a:lnTo>
                    <a:pt x="772658" y="586008"/>
                  </a:lnTo>
                  <a:lnTo>
                    <a:pt x="790299" y="544283"/>
                  </a:lnTo>
                  <a:lnTo>
                    <a:pt x="803278" y="500338"/>
                  </a:lnTo>
                  <a:lnTo>
                    <a:pt x="811289" y="454480"/>
                  </a:lnTo>
                  <a:lnTo>
                    <a:pt x="814027" y="407013"/>
                  </a:lnTo>
                  <a:lnTo>
                    <a:pt x="811289" y="359547"/>
                  </a:lnTo>
                  <a:lnTo>
                    <a:pt x="803278" y="313688"/>
                  </a:lnTo>
                  <a:lnTo>
                    <a:pt x="790299" y="269744"/>
                  </a:lnTo>
                  <a:lnTo>
                    <a:pt x="772658" y="228018"/>
                  </a:lnTo>
                  <a:lnTo>
                    <a:pt x="750660" y="188817"/>
                  </a:lnTo>
                  <a:lnTo>
                    <a:pt x="724611" y="152446"/>
                  </a:lnTo>
                  <a:lnTo>
                    <a:pt x="694816" y="119211"/>
                  </a:lnTo>
                  <a:lnTo>
                    <a:pt x="661580" y="89415"/>
                  </a:lnTo>
                  <a:lnTo>
                    <a:pt x="625209" y="63366"/>
                  </a:lnTo>
                  <a:lnTo>
                    <a:pt x="586008" y="41369"/>
                  </a:lnTo>
                  <a:lnTo>
                    <a:pt x="544283" y="23728"/>
                  </a:lnTo>
                  <a:lnTo>
                    <a:pt x="500338" y="10749"/>
                  </a:lnTo>
                  <a:lnTo>
                    <a:pt x="454480" y="2738"/>
                  </a:lnTo>
                  <a:lnTo>
                    <a:pt x="40701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945108" y="9936671"/>
              <a:ext cx="163830" cy="54610"/>
            </a:xfrm>
            <a:custGeom>
              <a:avLst/>
              <a:gdLst/>
              <a:ahLst/>
              <a:cxnLst/>
              <a:rect l="l" t="t" r="r" b="b"/>
              <a:pathLst>
                <a:path w="163829" h="54609">
                  <a:moveTo>
                    <a:pt x="163649" y="54553"/>
                  </a:moveTo>
                  <a:lnTo>
                    <a:pt x="0" y="54553"/>
                  </a:lnTo>
                  <a:lnTo>
                    <a:pt x="0" y="0"/>
                  </a:lnTo>
                  <a:lnTo>
                    <a:pt x="163649" y="0"/>
                  </a:lnTo>
                  <a:lnTo>
                    <a:pt x="163649" y="54553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817819" y="9573010"/>
              <a:ext cx="418465" cy="363855"/>
            </a:xfrm>
            <a:custGeom>
              <a:avLst/>
              <a:gdLst/>
              <a:ahLst/>
              <a:cxnLst/>
              <a:rect l="l" t="t" r="r" b="b"/>
              <a:pathLst>
                <a:path w="418465" h="363854">
                  <a:moveTo>
                    <a:pt x="386804" y="363664"/>
                  </a:moveTo>
                  <a:lnTo>
                    <a:pt x="31412" y="363664"/>
                  </a:lnTo>
                  <a:lnTo>
                    <a:pt x="19184" y="361195"/>
                  </a:lnTo>
                  <a:lnTo>
                    <a:pt x="9199" y="354464"/>
                  </a:lnTo>
                  <a:lnTo>
                    <a:pt x="2468" y="344479"/>
                  </a:lnTo>
                  <a:lnTo>
                    <a:pt x="0" y="332251"/>
                  </a:lnTo>
                  <a:lnTo>
                    <a:pt x="0" y="31412"/>
                  </a:lnTo>
                  <a:lnTo>
                    <a:pt x="2468" y="19184"/>
                  </a:lnTo>
                  <a:lnTo>
                    <a:pt x="9199" y="9199"/>
                  </a:lnTo>
                  <a:lnTo>
                    <a:pt x="19184" y="2468"/>
                  </a:lnTo>
                  <a:lnTo>
                    <a:pt x="31412" y="0"/>
                  </a:lnTo>
                  <a:lnTo>
                    <a:pt x="386804" y="0"/>
                  </a:lnTo>
                  <a:lnTo>
                    <a:pt x="399032" y="2468"/>
                  </a:lnTo>
                  <a:lnTo>
                    <a:pt x="409017" y="9199"/>
                  </a:lnTo>
                  <a:lnTo>
                    <a:pt x="415749" y="19184"/>
                  </a:lnTo>
                  <a:lnTo>
                    <a:pt x="418217" y="31412"/>
                  </a:lnTo>
                  <a:lnTo>
                    <a:pt x="418217" y="332251"/>
                  </a:lnTo>
                  <a:lnTo>
                    <a:pt x="415749" y="344479"/>
                  </a:lnTo>
                  <a:lnTo>
                    <a:pt x="409017" y="354464"/>
                  </a:lnTo>
                  <a:lnTo>
                    <a:pt x="399032" y="361195"/>
                  </a:lnTo>
                  <a:lnTo>
                    <a:pt x="386804" y="363664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72372" y="9991224"/>
              <a:ext cx="309245" cy="0"/>
            </a:xfrm>
            <a:custGeom>
              <a:avLst/>
              <a:gdLst/>
              <a:ahLst/>
              <a:cxnLst/>
              <a:rect l="l" t="t" r="r" b="b"/>
              <a:pathLst>
                <a:path w="309245">
                  <a:moveTo>
                    <a:pt x="0" y="0"/>
                  </a:moveTo>
                  <a:lnTo>
                    <a:pt x="309111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26924" y="968210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0" y="36365"/>
                  </a:moveTo>
                  <a:lnTo>
                    <a:pt x="69872" y="50520"/>
                  </a:lnTo>
                  <a:lnTo>
                    <a:pt x="62079" y="62079"/>
                  </a:lnTo>
                  <a:lnTo>
                    <a:pt x="50520" y="69872"/>
                  </a:lnTo>
                  <a:lnTo>
                    <a:pt x="36365" y="72730"/>
                  </a:lnTo>
                  <a:lnTo>
                    <a:pt x="22210" y="69872"/>
                  </a:lnTo>
                  <a:lnTo>
                    <a:pt x="10651" y="62079"/>
                  </a:lnTo>
                  <a:lnTo>
                    <a:pt x="2857" y="50520"/>
                  </a:lnTo>
                  <a:lnTo>
                    <a:pt x="0" y="36365"/>
                  </a:lnTo>
                  <a:lnTo>
                    <a:pt x="2857" y="22210"/>
                  </a:lnTo>
                  <a:lnTo>
                    <a:pt x="10651" y="10651"/>
                  </a:lnTo>
                  <a:lnTo>
                    <a:pt x="22210" y="2857"/>
                  </a:lnTo>
                  <a:lnTo>
                    <a:pt x="36365" y="0"/>
                  </a:lnTo>
                  <a:lnTo>
                    <a:pt x="50520" y="2857"/>
                  </a:lnTo>
                  <a:lnTo>
                    <a:pt x="62079" y="10651"/>
                  </a:lnTo>
                  <a:lnTo>
                    <a:pt x="69872" y="22210"/>
                  </a:lnTo>
                  <a:lnTo>
                    <a:pt x="72730" y="36365"/>
                  </a:lnTo>
                  <a:close/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89004" y="9647770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4">
                  <a:moveTo>
                    <a:pt x="0" y="44993"/>
                  </a:moveTo>
                  <a:lnTo>
                    <a:pt x="44993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63287" y="9618467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0"/>
                  </a:moveTo>
                  <a:lnTo>
                    <a:pt x="0" y="63642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92577" y="9744187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4">
                  <a:moveTo>
                    <a:pt x="44993" y="0"/>
                  </a:moveTo>
                  <a:lnTo>
                    <a:pt x="0" y="44993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989003" y="9744190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4">
                  <a:moveTo>
                    <a:pt x="44993" y="44993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190579" y="9727566"/>
              <a:ext cx="0" cy="182245"/>
            </a:xfrm>
            <a:custGeom>
              <a:avLst/>
              <a:gdLst/>
              <a:ahLst/>
              <a:cxnLst/>
              <a:rect l="l" t="t" r="r" b="b"/>
              <a:pathLst>
                <a:path h="182245">
                  <a:moveTo>
                    <a:pt x="0" y="0"/>
                  </a:moveTo>
                  <a:lnTo>
                    <a:pt x="0" y="18183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190579" y="960028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18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154211" y="960028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18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117846" y="960028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0" y="0"/>
                  </a:moveTo>
                  <a:lnTo>
                    <a:pt x="0" y="1818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145120" y="9809391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0"/>
                  </a:moveTo>
                  <a:lnTo>
                    <a:pt x="0" y="10000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99662" y="9763933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0"/>
                  </a:moveTo>
                  <a:lnTo>
                    <a:pt x="0" y="14546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054204" y="9818483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40">
                  <a:moveTo>
                    <a:pt x="0" y="0"/>
                  </a:moveTo>
                  <a:lnTo>
                    <a:pt x="0" y="90918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008747" y="9854849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553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863281" y="9618467"/>
              <a:ext cx="200025" cy="200025"/>
            </a:xfrm>
            <a:custGeom>
              <a:avLst/>
              <a:gdLst/>
              <a:ahLst/>
              <a:cxnLst/>
              <a:rect l="l" t="t" r="r" b="b"/>
              <a:pathLst>
                <a:path w="200025" h="200025">
                  <a:moveTo>
                    <a:pt x="200014" y="100007"/>
                  </a:moveTo>
                  <a:lnTo>
                    <a:pt x="192155" y="138935"/>
                  </a:lnTo>
                  <a:lnTo>
                    <a:pt x="170723" y="170723"/>
                  </a:lnTo>
                  <a:lnTo>
                    <a:pt x="138935" y="192155"/>
                  </a:lnTo>
                  <a:lnTo>
                    <a:pt x="100007" y="200014"/>
                  </a:lnTo>
                  <a:lnTo>
                    <a:pt x="61079" y="192155"/>
                  </a:lnTo>
                  <a:lnTo>
                    <a:pt x="29290" y="170723"/>
                  </a:lnTo>
                  <a:lnTo>
                    <a:pt x="7858" y="138935"/>
                  </a:lnTo>
                  <a:lnTo>
                    <a:pt x="0" y="100007"/>
                  </a:lnTo>
                  <a:lnTo>
                    <a:pt x="7858" y="61079"/>
                  </a:lnTo>
                  <a:lnTo>
                    <a:pt x="29290" y="29290"/>
                  </a:lnTo>
                  <a:lnTo>
                    <a:pt x="61079" y="7858"/>
                  </a:lnTo>
                  <a:lnTo>
                    <a:pt x="100007" y="0"/>
                  </a:lnTo>
                  <a:lnTo>
                    <a:pt x="138935" y="7858"/>
                  </a:lnTo>
                  <a:lnTo>
                    <a:pt x="170723" y="29290"/>
                  </a:lnTo>
                  <a:lnTo>
                    <a:pt x="192155" y="61079"/>
                  </a:lnTo>
                  <a:lnTo>
                    <a:pt x="200014" y="100007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5" name="Picture 114" descr="A black and red text&#10;&#10;Description automatically generated">
            <a:extLst>
              <a:ext uri="{FF2B5EF4-FFF2-40B4-BE49-F238E27FC236}">
                <a16:creationId xmlns:a16="http://schemas.microsoft.com/office/drawing/2014/main" id="{024DFDAF-0EA0-4190-CB91-0BCE0D335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78340"/>
            <a:ext cx="20125055" cy="9130665"/>
            <a:chOff x="0" y="2178340"/>
            <a:chExt cx="20125055" cy="9130665"/>
          </a:xfrm>
        </p:grpSpPr>
        <p:sp>
          <p:nvSpPr>
            <p:cNvPr id="3" name="object 3"/>
            <p:cNvSpPr/>
            <p:nvPr/>
          </p:nvSpPr>
          <p:spPr>
            <a:xfrm>
              <a:off x="0" y="2209780"/>
              <a:ext cx="20104100" cy="9098915"/>
            </a:xfrm>
            <a:custGeom>
              <a:avLst/>
              <a:gdLst/>
              <a:ahLst/>
              <a:cxnLst/>
              <a:rect l="l" t="t" r="r" b="b"/>
              <a:pathLst>
                <a:path w="20104100" h="9098915">
                  <a:moveTo>
                    <a:pt x="20104088" y="8131607"/>
                  </a:moveTo>
                  <a:lnTo>
                    <a:pt x="7029653" y="8131607"/>
                  </a:lnTo>
                  <a:lnTo>
                    <a:pt x="7029653" y="0"/>
                  </a:lnTo>
                  <a:lnTo>
                    <a:pt x="0" y="0"/>
                  </a:lnTo>
                  <a:lnTo>
                    <a:pt x="0" y="9098775"/>
                  </a:lnTo>
                  <a:lnTo>
                    <a:pt x="6540741" y="9098775"/>
                  </a:lnTo>
                  <a:lnTo>
                    <a:pt x="7029653" y="9098775"/>
                  </a:lnTo>
                  <a:lnTo>
                    <a:pt x="20104088" y="9098775"/>
                  </a:lnTo>
                  <a:lnTo>
                    <a:pt x="20104088" y="813160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188834"/>
              <a:ext cx="7023100" cy="41910"/>
            </a:xfrm>
            <a:custGeom>
              <a:avLst/>
              <a:gdLst/>
              <a:ahLst/>
              <a:cxnLst/>
              <a:rect l="l" t="t" r="r" b="b"/>
              <a:pathLst>
                <a:path w="7023100" h="41910">
                  <a:moveTo>
                    <a:pt x="0" y="41883"/>
                  </a:moveTo>
                  <a:lnTo>
                    <a:pt x="7022592" y="41883"/>
                  </a:lnTo>
                  <a:lnTo>
                    <a:pt x="7022592" y="0"/>
                  </a:lnTo>
                  <a:lnTo>
                    <a:pt x="0" y="0"/>
                  </a:lnTo>
                  <a:lnTo>
                    <a:pt x="0" y="41883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2593" y="2199295"/>
              <a:ext cx="0" cy="8142605"/>
            </a:xfrm>
            <a:custGeom>
              <a:avLst/>
              <a:gdLst/>
              <a:ahLst/>
              <a:cxnLst/>
              <a:rect l="l" t="t" r="r" b="b"/>
              <a:pathLst>
                <a:path h="8142605">
                  <a:moveTo>
                    <a:pt x="0" y="0"/>
                  </a:moveTo>
                  <a:lnTo>
                    <a:pt x="0" y="8142087"/>
                  </a:lnTo>
                </a:path>
              </a:pathLst>
            </a:custGeom>
            <a:ln w="41883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01761" y="10341382"/>
              <a:ext cx="13102590" cy="0"/>
            </a:xfrm>
            <a:custGeom>
              <a:avLst/>
              <a:gdLst/>
              <a:ahLst/>
              <a:cxnLst/>
              <a:rect l="l" t="t" r="r" b="b"/>
              <a:pathLst>
                <a:path w="13102590">
                  <a:moveTo>
                    <a:pt x="0" y="0"/>
                  </a:moveTo>
                  <a:lnTo>
                    <a:pt x="13102334" y="0"/>
                  </a:lnTo>
                </a:path>
              </a:pathLst>
            </a:custGeom>
            <a:ln w="41883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9009" y="9420059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90">
                  <a:moveTo>
                    <a:pt x="410657" y="0"/>
                  </a:moveTo>
                  <a:lnTo>
                    <a:pt x="362766" y="2762"/>
                  </a:lnTo>
                  <a:lnTo>
                    <a:pt x="316497" y="10845"/>
                  </a:lnTo>
                  <a:lnTo>
                    <a:pt x="272159" y="23940"/>
                  </a:lnTo>
                  <a:lnTo>
                    <a:pt x="230061" y="41739"/>
                  </a:lnTo>
                  <a:lnTo>
                    <a:pt x="190509" y="63934"/>
                  </a:lnTo>
                  <a:lnTo>
                    <a:pt x="153812" y="90217"/>
                  </a:lnTo>
                  <a:lnTo>
                    <a:pt x="120279" y="120279"/>
                  </a:lnTo>
                  <a:lnTo>
                    <a:pt x="90217" y="153812"/>
                  </a:lnTo>
                  <a:lnTo>
                    <a:pt x="63934" y="190509"/>
                  </a:lnTo>
                  <a:lnTo>
                    <a:pt x="41739" y="230061"/>
                  </a:lnTo>
                  <a:lnTo>
                    <a:pt x="23940" y="272159"/>
                  </a:lnTo>
                  <a:lnTo>
                    <a:pt x="10845" y="316497"/>
                  </a:lnTo>
                  <a:lnTo>
                    <a:pt x="2762" y="362766"/>
                  </a:lnTo>
                  <a:lnTo>
                    <a:pt x="0" y="410657"/>
                  </a:lnTo>
                  <a:lnTo>
                    <a:pt x="2762" y="458548"/>
                  </a:lnTo>
                  <a:lnTo>
                    <a:pt x="10845" y="504817"/>
                  </a:lnTo>
                  <a:lnTo>
                    <a:pt x="23940" y="549155"/>
                  </a:lnTo>
                  <a:lnTo>
                    <a:pt x="41739" y="591254"/>
                  </a:lnTo>
                  <a:lnTo>
                    <a:pt x="63934" y="630806"/>
                  </a:lnTo>
                  <a:lnTo>
                    <a:pt x="90217" y="667502"/>
                  </a:lnTo>
                  <a:lnTo>
                    <a:pt x="120279" y="701036"/>
                  </a:lnTo>
                  <a:lnTo>
                    <a:pt x="153812" y="731098"/>
                  </a:lnTo>
                  <a:lnTo>
                    <a:pt x="190509" y="757380"/>
                  </a:lnTo>
                  <a:lnTo>
                    <a:pt x="230061" y="779575"/>
                  </a:lnTo>
                  <a:lnTo>
                    <a:pt x="272159" y="797374"/>
                  </a:lnTo>
                  <a:lnTo>
                    <a:pt x="316497" y="810469"/>
                  </a:lnTo>
                  <a:lnTo>
                    <a:pt x="362766" y="818552"/>
                  </a:lnTo>
                  <a:lnTo>
                    <a:pt x="410657" y="821315"/>
                  </a:lnTo>
                  <a:lnTo>
                    <a:pt x="458548" y="818552"/>
                  </a:lnTo>
                  <a:lnTo>
                    <a:pt x="504817" y="810469"/>
                  </a:lnTo>
                  <a:lnTo>
                    <a:pt x="549155" y="797374"/>
                  </a:lnTo>
                  <a:lnTo>
                    <a:pt x="591254" y="779575"/>
                  </a:lnTo>
                  <a:lnTo>
                    <a:pt x="630806" y="757380"/>
                  </a:lnTo>
                  <a:lnTo>
                    <a:pt x="667502" y="731098"/>
                  </a:lnTo>
                  <a:lnTo>
                    <a:pt x="701036" y="701036"/>
                  </a:lnTo>
                  <a:lnTo>
                    <a:pt x="731098" y="667502"/>
                  </a:lnTo>
                  <a:lnTo>
                    <a:pt x="757380" y="630806"/>
                  </a:lnTo>
                  <a:lnTo>
                    <a:pt x="779575" y="591254"/>
                  </a:lnTo>
                  <a:lnTo>
                    <a:pt x="797374" y="549155"/>
                  </a:lnTo>
                  <a:lnTo>
                    <a:pt x="810469" y="504817"/>
                  </a:lnTo>
                  <a:lnTo>
                    <a:pt x="818552" y="458548"/>
                  </a:lnTo>
                  <a:lnTo>
                    <a:pt x="821315" y="410657"/>
                  </a:lnTo>
                  <a:lnTo>
                    <a:pt x="818552" y="362766"/>
                  </a:lnTo>
                  <a:lnTo>
                    <a:pt x="810469" y="316497"/>
                  </a:lnTo>
                  <a:lnTo>
                    <a:pt x="797374" y="272159"/>
                  </a:lnTo>
                  <a:lnTo>
                    <a:pt x="779575" y="230061"/>
                  </a:lnTo>
                  <a:lnTo>
                    <a:pt x="757380" y="190509"/>
                  </a:lnTo>
                  <a:lnTo>
                    <a:pt x="731098" y="153812"/>
                  </a:lnTo>
                  <a:lnTo>
                    <a:pt x="701036" y="120279"/>
                  </a:lnTo>
                  <a:lnTo>
                    <a:pt x="667502" y="90217"/>
                  </a:lnTo>
                  <a:lnTo>
                    <a:pt x="630806" y="63934"/>
                  </a:lnTo>
                  <a:lnTo>
                    <a:pt x="591254" y="41739"/>
                  </a:lnTo>
                  <a:lnTo>
                    <a:pt x="549155" y="23940"/>
                  </a:lnTo>
                  <a:lnTo>
                    <a:pt x="504817" y="10845"/>
                  </a:lnTo>
                  <a:lnTo>
                    <a:pt x="458548" y="2762"/>
                  </a:lnTo>
                  <a:lnTo>
                    <a:pt x="410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5724" y="9466770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5">
                  <a:moveTo>
                    <a:pt x="363936" y="0"/>
                  </a:moveTo>
                  <a:lnTo>
                    <a:pt x="314552" y="3322"/>
                  </a:lnTo>
                  <a:lnTo>
                    <a:pt x="267186" y="13000"/>
                  </a:lnTo>
                  <a:lnTo>
                    <a:pt x="222274" y="28601"/>
                  </a:lnTo>
                  <a:lnTo>
                    <a:pt x="180249" y="49690"/>
                  </a:lnTo>
                  <a:lnTo>
                    <a:pt x="141544" y="75833"/>
                  </a:lnTo>
                  <a:lnTo>
                    <a:pt x="106593" y="106598"/>
                  </a:lnTo>
                  <a:lnTo>
                    <a:pt x="75829" y="141551"/>
                  </a:lnTo>
                  <a:lnTo>
                    <a:pt x="49687" y="180257"/>
                  </a:lnTo>
                  <a:lnTo>
                    <a:pt x="28599" y="222283"/>
                  </a:lnTo>
                  <a:lnTo>
                    <a:pt x="12999" y="267196"/>
                  </a:lnTo>
                  <a:lnTo>
                    <a:pt x="3322" y="314562"/>
                  </a:lnTo>
                  <a:lnTo>
                    <a:pt x="0" y="363947"/>
                  </a:lnTo>
                  <a:lnTo>
                    <a:pt x="3322" y="413331"/>
                  </a:lnTo>
                  <a:lnTo>
                    <a:pt x="12999" y="460696"/>
                  </a:lnTo>
                  <a:lnTo>
                    <a:pt x="28599" y="505608"/>
                  </a:lnTo>
                  <a:lnTo>
                    <a:pt x="49687" y="547633"/>
                  </a:lnTo>
                  <a:lnTo>
                    <a:pt x="75829" y="586338"/>
                  </a:lnTo>
                  <a:lnTo>
                    <a:pt x="106593" y="621289"/>
                  </a:lnTo>
                  <a:lnTo>
                    <a:pt x="141544" y="652053"/>
                  </a:lnTo>
                  <a:lnTo>
                    <a:pt x="180249" y="678196"/>
                  </a:lnTo>
                  <a:lnTo>
                    <a:pt x="222274" y="699284"/>
                  </a:lnTo>
                  <a:lnTo>
                    <a:pt x="267186" y="714883"/>
                  </a:lnTo>
                  <a:lnTo>
                    <a:pt x="314552" y="724561"/>
                  </a:lnTo>
                  <a:lnTo>
                    <a:pt x="363936" y="727883"/>
                  </a:lnTo>
                  <a:lnTo>
                    <a:pt x="413323" y="724561"/>
                  </a:lnTo>
                  <a:lnTo>
                    <a:pt x="460690" y="714883"/>
                  </a:lnTo>
                  <a:lnTo>
                    <a:pt x="505604" y="699284"/>
                  </a:lnTo>
                  <a:lnTo>
                    <a:pt x="547630" y="678196"/>
                  </a:lnTo>
                  <a:lnTo>
                    <a:pt x="586336" y="652053"/>
                  </a:lnTo>
                  <a:lnTo>
                    <a:pt x="621288" y="621289"/>
                  </a:lnTo>
                  <a:lnTo>
                    <a:pt x="652052" y="586338"/>
                  </a:lnTo>
                  <a:lnTo>
                    <a:pt x="678195" y="547633"/>
                  </a:lnTo>
                  <a:lnTo>
                    <a:pt x="699283" y="505608"/>
                  </a:lnTo>
                  <a:lnTo>
                    <a:pt x="714883" y="460696"/>
                  </a:lnTo>
                  <a:lnTo>
                    <a:pt x="724561" y="413331"/>
                  </a:lnTo>
                  <a:lnTo>
                    <a:pt x="727883" y="363947"/>
                  </a:lnTo>
                  <a:lnTo>
                    <a:pt x="724561" y="314562"/>
                  </a:lnTo>
                  <a:lnTo>
                    <a:pt x="714883" y="267196"/>
                  </a:lnTo>
                  <a:lnTo>
                    <a:pt x="699283" y="222283"/>
                  </a:lnTo>
                  <a:lnTo>
                    <a:pt x="678195" y="180257"/>
                  </a:lnTo>
                  <a:lnTo>
                    <a:pt x="652052" y="141551"/>
                  </a:lnTo>
                  <a:lnTo>
                    <a:pt x="621288" y="106598"/>
                  </a:lnTo>
                  <a:lnTo>
                    <a:pt x="586336" y="75833"/>
                  </a:lnTo>
                  <a:lnTo>
                    <a:pt x="547630" y="49690"/>
                  </a:lnTo>
                  <a:lnTo>
                    <a:pt x="505604" y="28601"/>
                  </a:lnTo>
                  <a:lnTo>
                    <a:pt x="460690" y="13000"/>
                  </a:lnTo>
                  <a:lnTo>
                    <a:pt x="413323" y="3322"/>
                  </a:lnTo>
                  <a:lnTo>
                    <a:pt x="3639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55557" y="9970711"/>
              <a:ext cx="148590" cy="49530"/>
            </a:xfrm>
            <a:custGeom>
              <a:avLst/>
              <a:gdLst/>
              <a:ahLst/>
              <a:cxnLst/>
              <a:rect l="l" t="t" r="r" b="b"/>
              <a:pathLst>
                <a:path w="148590" h="49529">
                  <a:moveTo>
                    <a:pt x="148225" y="49412"/>
                  </a:moveTo>
                  <a:lnTo>
                    <a:pt x="0" y="49412"/>
                  </a:lnTo>
                  <a:lnTo>
                    <a:pt x="0" y="0"/>
                  </a:lnTo>
                  <a:lnTo>
                    <a:pt x="148225" y="0"/>
                  </a:lnTo>
                  <a:lnTo>
                    <a:pt x="148225" y="49412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06140" y="9641311"/>
              <a:ext cx="247650" cy="173355"/>
            </a:xfrm>
            <a:custGeom>
              <a:avLst/>
              <a:gdLst/>
              <a:ahLst/>
              <a:cxnLst/>
              <a:rect l="l" t="t" r="r" b="b"/>
              <a:pathLst>
                <a:path w="247650" h="173354">
                  <a:moveTo>
                    <a:pt x="247050" y="123525"/>
                  </a:moveTo>
                  <a:lnTo>
                    <a:pt x="172937" y="123525"/>
                  </a:lnTo>
                  <a:lnTo>
                    <a:pt x="123525" y="172937"/>
                  </a:lnTo>
                  <a:lnTo>
                    <a:pt x="74112" y="123525"/>
                  </a:lnTo>
                  <a:lnTo>
                    <a:pt x="0" y="123525"/>
                  </a:lnTo>
                  <a:lnTo>
                    <a:pt x="0" y="0"/>
                  </a:lnTo>
                  <a:lnTo>
                    <a:pt x="247050" y="0"/>
                  </a:lnTo>
                  <a:lnTo>
                    <a:pt x="247050" y="123525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0260" y="9682487"/>
              <a:ext cx="379095" cy="288290"/>
            </a:xfrm>
            <a:custGeom>
              <a:avLst/>
              <a:gdLst/>
              <a:ahLst/>
              <a:cxnLst/>
              <a:rect l="l" t="t" r="r" b="b"/>
              <a:pathLst>
                <a:path w="379095" h="288290">
                  <a:moveTo>
                    <a:pt x="337633" y="0"/>
                  </a:moveTo>
                  <a:lnTo>
                    <a:pt x="370575" y="0"/>
                  </a:lnTo>
                  <a:lnTo>
                    <a:pt x="375119" y="0"/>
                  </a:lnTo>
                  <a:lnTo>
                    <a:pt x="378805" y="3685"/>
                  </a:lnTo>
                  <a:lnTo>
                    <a:pt x="378805" y="8230"/>
                  </a:lnTo>
                  <a:lnTo>
                    <a:pt x="378805" y="279991"/>
                  </a:lnTo>
                  <a:lnTo>
                    <a:pt x="378805" y="284546"/>
                  </a:lnTo>
                  <a:lnTo>
                    <a:pt x="375119" y="288221"/>
                  </a:lnTo>
                  <a:lnTo>
                    <a:pt x="370575" y="288221"/>
                  </a:lnTo>
                  <a:lnTo>
                    <a:pt x="8230" y="288221"/>
                  </a:lnTo>
                  <a:lnTo>
                    <a:pt x="3685" y="288221"/>
                  </a:lnTo>
                  <a:lnTo>
                    <a:pt x="0" y="284546"/>
                  </a:lnTo>
                  <a:lnTo>
                    <a:pt x="0" y="279991"/>
                  </a:lnTo>
                  <a:lnTo>
                    <a:pt x="0" y="8230"/>
                  </a:lnTo>
                  <a:lnTo>
                    <a:pt x="0" y="3685"/>
                  </a:lnTo>
                  <a:lnTo>
                    <a:pt x="3685" y="0"/>
                  </a:lnTo>
                  <a:lnTo>
                    <a:pt x="8230" y="0"/>
                  </a:lnTo>
                  <a:lnTo>
                    <a:pt x="41171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97905" y="10020122"/>
              <a:ext cx="263525" cy="0"/>
            </a:xfrm>
            <a:custGeom>
              <a:avLst/>
              <a:gdLst/>
              <a:ahLst/>
              <a:cxnLst/>
              <a:rect l="l" t="t" r="r" b="b"/>
              <a:pathLst>
                <a:path w="263525">
                  <a:moveTo>
                    <a:pt x="0" y="0"/>
                  </a:moveTo>
                  <a:lnTo>
                    <a:pt x="26352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1430" y="9946007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56729" y="9921301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0" y="0"/>
                  </a:moveTo>
                  <a:lnTo>
                    <a:pt x="34587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0959" y="9787310"/>
              <a:ext cx="119765" cy="11975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8599" y="9787310"/>
              <a:ext cx="119765" cy="11975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17553" y="9669904"/>
              <a:ext cx="41275" cy="80645"/>
            </a:xfrm>
            <a:custGeom>
              <a:avLst/>
              <a:gdLst/>
              <a:ahLst/>
              <a:cxnLst/>
              <a:rect l="l" t="t" r="r" b="b"/>
              <a:pathLst>
                <a:path w="41275" h="80645">
                  <a:moveTo>
                    <a:pt x="1005" y="0"/>
                  </a:moveTo>
                  <a:lnTo>
                    <a:pt x="0" y="80489"/>
                  </a:lnTo>
                  <a:lnTo>
                    <a:pt x="40752" y="40752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29328" y="2545501"/>
            <a:ext cx="4873625" cy="2480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Staff</a:t>
            </a:r>
            <a:r>
              <a:rPr sz="2600" spc="114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Communication</a:t>
            </a:r>
            <a:r>
              <a:rPr sz="2600" spc="1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emails</a:t>
            </a:r>
            <a:endParaRPr sz="2600">
              <a:latin typeface="Montserrat Medium"/>
              <a:cs typeface="Montserrat Medium"/>
            </a:endParaRPr>
          </a:p>
          <a:p>
            <a:pPr marL="12700" marR="116839">
              <a:lnSpc>
                <a:spcPct val="259000"/>
              </a:lnSpc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Executive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online</a:t>
            </a:r>
            <a:r>
              <a:rPr sz="260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workshops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End-user</a:t>
            </a:r>
            <a:r>
              <a:rPr sz="2600" spc="114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online</a:t>
            </a:r>
            <a:r>
              <a:rPr sz="2600" spc="114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workshops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29328" y="5624444"/>
            <a:ext cx="489140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Pre-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recorded</a:t>
            </a:r>
            <a:r>
              <a:rPr sz="2600" spc="7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training</a:t>
            </a:r>
            <a:r>
              <a:rPr sz="2600" spc="8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videos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29328" y="6650758"/>
            <a:ext cx="3399154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Champion</a:t>
            </a:r>
            <a:r>
              <a:rPr sz="2600" spc="14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program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9328" y="7677073"/>
            <a:ext cx="5048250" cy="2480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Adoption</a:t>
            </a:r>
            <a:r>
              <a:rPr sz="2600" spc="9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data</a:t>
            </a:r>
            <a:r>
              <a:rPr sz="2600" spc="9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analysis</a:t>
            </a:r>
            <a:r>
              <a:rPr sz="2600" spc="9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report</a:t>
            </a:r>
            <a:endParaRPr sz="260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260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User</a:t>
            </a:r>
            <a:r>
              <a:rPr sz="2600" spc="7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Guides</a:t>
            </a:r>
            <a:endParaRPr sz="260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1789"/>
              </a:spcBef>
            </a:pPr>
            <a:endParaRPr sz="260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</a:pP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Walk</a:t>
            </a:r>
            <a:r>
              <a:rPr sz="2600" spc="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>
                <a:solidFill>
                  <a:srgbClr val="471621"/>
                </a:solidFill>
                <a:latin typeface="Montserrat Medium"/>
                <a:cs typeface="Montserrat Medium"/>
              </a:rPr>
              <a:t>through</a:t>
            </a:r>
            <a:r>
              <a:rPr sz="2600" spc="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600" spc="-10">
                <a:solidFill>
                  <a:srgbClr val="471621"/>
                </a:solidFill>
                <a:latin typeface="Montserrat Medium"/>
                <a:cs typeface="Montserrat Medium"/>
              </a:rPr>
              <a:t>videos</a:t>
            </a:r>
            <a:endParaRPr sz="2600">
              <a:latin typeface="Montserrat Medium"/>
              <a:cs typeface="Montserrat Medium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</a:pPr>
            <a:r>
              <a:t>BESPIN</a:t>
            </a:r>
            <a:r>
              <a:rPr spc="-120"/>
              <a:t> </a:t>
            </a:r>
            <a:r>
              <a:t>COPILOT</a:t>
            </a:r>
            <a:r>
              <a:rPr spc="-120"/>
              <a:t> </a:t>
            </a:r>
            <a:r>
              <a:rPr spc="-10"/>
              <a:t>ASSESSMENT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16429" y="5466270"/>
            <a:ext cx="4330700" cy="1522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4145" algn="ctr">
              <a:lnSpc>
                <a:spcPts val="4790"/>
              </a:lnSpc>
              <a:spcBef>
                <a:spcPts val="120"/>
              </a:spcBef>
            </a:pPr>
            <a:r>
              <a:rPr sz="4100" b="1">
                <a:solidFill>
                  <a:srgbClr val="58595B"/>
                </a:solidFill>
                <a:latin typeface="Montserrat"/>
                <a:cs typeface="Montserrat"/>
              </a:rPr>
              <a:t>PHASE</a:t>
            </a:r>
            <a:r>
              <a:rPr sz="4100" b="1" spc="-40">
                <a:solidFill>
                  <a:srgbClr val="58595B"/>
                </a:solidFill>
                <a:latin typeface="Montserrat"/>
                <a:cs typeface="Montserrat"/>
              </a:rPr>
              <a:t> </a:t>
            </a:r>
            <a:r>
              <a:rPr sz="4100" b="1" spc="-25">
                <a:solidFill>
                  <a:srgbClr val="58595B"/>
                </a:solidFill>
                <a:latin typeface="Montserrat"/>
                <a:cs typeface="Montserrat"/>
              </a:rPr>
              <a:t>03</a:t>
            </a:r>
            <a:endParaRPr sz="4100">
              <a:latin typeface="Montserrat"/>
              <a:cs typeface="Montserrat"/>
            </a:endParaRPr>
          </a:p>
          <a:p>
            <a:pPr algn="ctr">
              <a:lnSpc>
                <a:spcPts val="3410"/>
              </a:lnSpc>
            </a:pPr>
            <a:r>
              <a:rPr sz="2950" b="1">
                <a:solidFill>
                  <a:srgbClr val="DC2528"/>
                </a:solidFill>
                <a:latin typeface="Montserrat"/>
                <a:cs typeface="Montserrat"/>
              </a:rPr>
              <a:t>End</a:t>
            </a:r>
            <a:r>
              <a:rPr sz="2950" b="1" spc="15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950" b="1">
                <a:solidFill>
                  <a:srgbClr val="DC2528"/>
                </a:solidFill>
                <a:latin typeface="Montserrat"/>
                <a:cs typeface="Montserrat"/>
              </a:rPr>
              <a:t>User</a:t>
            </a:r>
            <a:r>
              <a:rPr sz="2950" b="1" spc="10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950" b="1" spc="-10">
                <a:solidFill>
                  <a:srgbClr val="DC2528"/>
                </a:solidFill>
                <a:latin typeface="Montserrat"/>
                <a:cs typeface="Montserrat"/>
              </a:rPr>
              <a:t>Enablement</a:t>
            </a:r>
            <a:endParaRPr sz="295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950" b="1">
                <a:solidFill>
                  <a:srgbClr val="DC2528"/>
                </a:solidFill>
                <a:latin typeface="Montserrat"/>
                <a:cs typeface="Montserrat"/>
              </a:rPr>
              <a:t>&amp;</a:t>
            </a:r>
            <a:r>
              <a:rPr sz="2950" b="1" spc="5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950" b="1" spc="-10">
                <a:solidFill>
                  <a:srgbClr val="DC2528"/>
                </a:solidFill>
                <a:latin typeface="Montserrat"/>
                <a:cs typeface="Montserrat"/>
              </a:rPr>
              <a:t>Adoption</a:t>
            </a:r>
            <a:endParaRPr sz="2950">
              <a:latin typeface="Montserrat"/>
              <a:cs typeface="Montserra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619009" y="2392029"/>
            <a:ext cx="821690" cy="6845934"/>
            <a:chOff x="6619009" y="2392029"/>
            <a:chExt cx="821690" cy="6845934"/>
          </a:xfrm>
        </p:grpSpPr>
        <p:sp>
          <p:nvSpPr>
            <p:cNvPr id="40" name="object 40"/>
            <p:cNvSpPr/>
            <p:nvPr/>
          </p:nvSpPr>
          <p:spPr>
            <a:xfrm>
              <a:off x="6619009" y="8416054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90">
                  <a:moveTo>
                    <a:pt x="410657" y="0"/>
                  </a:moveTo>
                  <a:lnTo>
                    <a:pt x="362766" y="2762"/>
                  </a:lnTo>
                  <a:lnTo>
                    <a:pt x="316497" y="10845"/>
                  </a:lnTo>
                  <a:lnTo>
                    <a:pt x="272159" y="23940"/>
                  </a:lnTo>
                  <a:lnTo>
                    <a:pt x="230061" y="41739"/>
                  </a:lnTo>
                  <a:lnTo>
                    <a:pt x="190509" y="63934"/>
                  </a:lnTo>
                  <a:lnTo>
                    <a:pt x="153812" y="90217"/>
                  </a:lnTo>
                  <a:lnTo>
                    <a:pt x="120279" y="120279"/>
                  </a:lnTo>
                  <a:lnTo>
                    <a:pt x="90217" y="153812"/>
                  </a:lnTo>
                  <a:lnTo>
                    <a:pt x="63934" y="190509"/>
                  </a:lnTo>
                  <a:lnTo>
                    <a:pt x="41739" y="230061"/>
                  </a:lnTo>
                  <a:lnTo>
                    <a:pt x="23940" y="272159"/>
                  </a:lnTo>
                  <a:lnTo>
                    <a:pt x="10845" y="316497"/>
                  </a:lnTo>
                  <a:lnTo>
                    <a:pt x="2762" y="362766"/>
                  </a:lnTo>
                  <a:lnTo>
                    <a:pt x="0" y="410657"/>
                  </a:lnTo>
                  <a:lnTo>
                    <a:pt x="2762" y="458548"/>
                  </a:lnTo>
                  <a:lnTo>
                    <a:pt x="10845" y="504817"/>
                  </a:lnTo>
                  <a:lnTo>
                    <a:pt x="23940" y="549155"/>
                  </a:lnTo>
                  <a:lnTo>
                    <a:pt x="41739" y="591254"/>
                  </a:lnTo>
                  <a:lnTo>
                    <a:pt x="63934" y="630806"/>
                  </a:lnTo>
                  <a:lnTo>
                    <a:pt x="90217" y="667502"/>
                  </a:lnTo>
                  <a:lnTo>
                    <a:pt x="120279" y="701036"/>
                  </a:lnTo>
                  <a:lnTo>
                    <a:pt x="153812" y="731098"/>
                  </a:lnTo>
                  <a:lnTo>
                    <a:pt x="190509" y="757380"/>
                  </a:lnTo>
                  <a:lnTo>
                    <a:pt x="230061" y="779575"/>
                  </a:lnTo>
                  <a:lnTo>
                    <a:pt x="272159" y="797374"/>
                  </a:lnTo>
                  <a:lnTo>
                    <a:pt x="316497" y="810469"/>
                  </a:lnTo>
                  <a:lnTo>
                    <a:pt x="362766" y="818552"/>
                  </a:lnTo>
                  <a:lnTo>
                    <a:pt x="410657" y="821315"/>
                  </a:lnTo>
                  <a:lnTo>
                    <a:pt x="458548" y="818552"/>
                  </a:lnTo>
                  <a:lnTo>
                    <a:pt x="504817" y="810469"/>
                  </a:lnTo>
                  <a:lnTo>
                    <a:pt x="549155" y="797374"/>
                  </a:lnTo>
                  <a:lnTo>
                    <a:pt x="591254" y="779575"/>
                  </a:lnTo>
                  <a:lnTo>
                    <a:pt x="630806" y="757380"/>
                  </a:lnTo>
                  <a:lnTo>
                    <a:pt x="667502" y="731098"/>
                  </a:lnTo>
                  <a:lnTo>
                    <a:pt x="701036" y="701036"/>
                  </a:lnTo>
                  <a:lnTo>
                    <a:pt x="731098" y="667502"/>
                  </a:lnTo>
                  <a:lnTo>
                    <a:pt x="757380" y="630806"/>
                  </a:lnTo>
                  <a:lnTo>
                    <a:pt x="779575" y="591254"/>
                  </a:lnTo>
                  <a:lnTo>
                    <a:pt x="797374" y="549155"/>
                  </a:lnTo>
                  <a:lnTo>
                    <a:pt x="810469" y="504817"/>
                  </a:lnTo>
                  <a:lnTo>
                    <a:pt x="818552" y="458548"/>
                  </a:lnTo>
                  <a:lnTo>
                    <a:pt x="821315" y="410657"/>
                  </a:lnTo>
                  <a:lnTo>
                    <a:pt x="818552" y="362766"/>
                  </a:lnTo>
                  <a:lnTo>
                    <a:pt x="810469" y="316497"/>
                  </a:lnTo>
                  <a:lnTo>
                    <a:pt x="797374" y="272159"/>
                  </a:lnTo>
                  <a:lnTo>
                    <a:pt x="779575" y="230061"/>
                  </a:lnTo>
                  <a:lnTo>
                    <a:pt x="757380" y="190509"/>
                  </a:lnTo>
                  <a:lnTo>
                    <a:pt x="731098" y="153812"/>
                  </a:lnTo>
                  <a:lnTo>
                    <a:pt x="701036" y="120279"/>
                  </a:lnTo>
                  <a:lnTo>
                    <a:pt x="667502" y="90217"/>
                  </a:lnTo>
                  <a:lnTo>
                    <a:pt x="630806" y="63934"/>
                  </a:lnTo>
                  <a:lnTo>
                    <a:pt x="591254" y="41739"/>
                  </a:lnTo>
                  <a:lnTo>
                    <a:pt x="549155" y="23940"/>
                  </a:lnTo>
                  <a:lnTo>
                    <a:pt x="504817" y="10845"/>
                  </a:lnTo>
                  <a:lnTo>
                    <a:pt x="458548" y="2762"/>
                  </a:lnTo>
                  <a:lnTo>
                    <a:pt x="410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65723" y="8462765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5">
                  <a:moveTo>
                    <a:pt x="363936" y="0"/>
                  </a:moveTo>
                  <a:lnTo>
                    <a:pt x="314552" y="3322"/>
                  </a:lnTo>
                  <a:lnTo>
                    <a:pt x="267186" y="13000"/>
                  </a:lnTo>
                  <a:lnTo>
                    <a:pt x="222274" y="28601"/>
                  </a:lnTo>
                  <a:lnTo>
                    <a:pt x="180249" y="49690"/>
                  </a:lnTo>
                  <a:lnTo>
                    <a:pt x="141544" y="75833"/>
                  </a:lnTo>
                  <a:lnTo>
                    <a:pt x="106593" y="106598"/>
                  </a:lnTo>
                  <a:lnTo>
                    <a:pt x="75829" y="141551"/>
                  </a:lnTo>
                  <a:lnTo>
                    <a:pt x="49687" y="180257"/>
                  </a:lnTo>
                  <a:lnTo>
                    <a:pt x="28599" y="222283"/>
                  </a:lnTo>
                  <a:lnTo>
                    <a:pt x="12999" y="267196"/>
                  </a:lnTo>
                  <a:lnTo>
                    <a:pt x="3322" y="314562"/>
                  </a:lnTo>
                  <a:lnTo>
                    <a:pt x="0" y="363947"/>
                  </a:lnTo>
                  <a:lnTo>
                    <a:pt x="3322" y="413331"/>
                  </a:lnTo>
                  <a:lnTo>
                    <a:pt x="12999" y="460696"/>
                  </a:lnTo>
                  <a:lnTo>
                    <a:pt x="28599" y="505608"/>
                  </a:lnTo>
                  <a:lnTo>
                    <a:pt x="49687" y="547633"/>
                  </a:lnTo>
                  <a:lnTo>
                    <a:pt x="75829" y="586338"/>
                  </a:lnTo>
                  <a:lnTo>
                    <a:pt x="106593" y="621289"/>
                  </a:lnTo>
                  <a:lnTo>
                    <a:pt x="141544" y="652053"/>
                  </a:lnTo>
                  <a:lnTo>
                    <a:pt x="180249" y="678196"/>
                  </a:lnTo>
                  <a:lnTo>
                    <a:pt x="222274" y="699284"/>
                  </a:lnTo>
                  <a:lnTo>
                    <a:pt x="267186" y="714883"/>
                  </a:lnTo>
                  <a:lnTo>
                    <a:pt x="314552" y="724561"/>
                  </a:lnTo>
                  <a:lnTo>
                    <a:pt x="363936" y="727883"/>
                  </a:lnTo>
                  <a:lnTo>
                    <a:pt x="413323" y="724561"/>
                  </a:lnTo>
                  <a:lnTo>
                    <a:pt x="460690" y="714883"/>
                  </a:lnTo>
                  <a:lnTo>
                    <a:pt x="505604" y="699284"/>
                  </a:lnTo>
                  <a:lnTo>
                    <a:pt x="547630" y="678196"/>
                  </a:lnTo>
                  <a:lnTo>
                    <a:pt x="586336" y="652053"/>
                  </a:lnTo>
                  <a:lnTo>
                    <a:pt x="621288" y="621289"/>
                  </a:lnTo>
                  <a:lnTo>
                    <a:pt x="652052" y="586338"/>
                  </a:lnTo>
                  <a:lnTo>
                    <a:pt x="678195" y="547633"/>
                  </a:lnTo>
                  <a:lnTo>
                    <a:pt x="699283" y="505608"/>
                  </a:lnTo>
                  <a:lnTo>
                    <a:pt x="714883" y="460696"/>
                  </a:lnTo>
                  <a:lnTo>
                    <a:pt x="724561" y="413331"/>
                  </a:lnTo>
                  <a:lnTo>
                    <a:pt x="727883" y="363947"/>
                  </a:lnTo>
                  <a:lnTo>
                    <a:pt x="724561" y="314562"/>
                  </a:lnTo>
                  <a:lnTo>
                    <a:pt x="714883" y="267196"/>
                  </a:lnTo>
                  <a:lnTo>
                    <a:pt x="699283" y="222283"/>
                  </a:lnTo>
                  <a:lnTo>
                    <a:pt x="678195" y="180257"/>
                  </a:lnTo>
                  <a:lnTo>
                    <a:pt x="652052" y="141551"/>
                  </a:lnTo>
                  <a:lnTo>
                    <a:pt x="621288" y="106598"/>
                  </a:lnTo>
                  <a:lnTo>
                    <a:pt x="586336" y="75833"/>
                  </a:lnTo>
                  <a:lnTo>
                    <a:pt x="547630" y="49690"/>
                  </a:lnTo>
                  <a:lnTo>
                    <a:pt x="505604" y="28601"/>
                  </a:lnTo>
                  <a:lnTo>
                    <a:pt x="460690" y="13000"/>
                  </a:lnTo>
                  <a:lnTo>
                    <a:pt x="413323" y="3322"/>
                  </a:lnTo>
                  <a:lnTo>
                    <a:pt x="3639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40258" y="8637304"/>
              <a:ext cx="329565" cy="379095"/>
            </a:xfrm>
            <a:custGeom>
              <a:avLst/>
              <a:gdLst/>
              <a:ahLst/>
              <a:cxnLst/>
              <a:rect l="l" t="t" r="r" b="b"/>
              <a:pathLst>
                <a:path w="329565" h="379095">
                  <a:moveTo>
                    <a:pt x="279991" y="329403"/>
                  </a:moveTo>
                  <a:lnTo>
                    <a:pt x="279991" y="0"/>
                  </a:lnTo>
                  <a:lnTo>
                    <a:pt x="0" y="0"/>
                  </a:lnTo>
                  <a:lnTo>
                    <a:pt x="0" y="329403"/>
                  </a:lnTo>
                  <a:lnTo>
                    <a:pt x="3883" y="348635"/>
                  </a:lnTo>
                  <a:lnTo>
                    <a:pt x="14473" y="364342"/>
                  </a:lnTo>
                  <a:lnTo>
                    <a:pt x="30179" y="374932"/>
                  </a:lnTo>
                  <a:lnTo>
                    <a:pt x="49412" y="378815"/>
                  </a:lnTo>
                  <a:lnTo>
                    <a:pt x="329403" y="378815"/>
                  </a:lnTo>
                  <a:lnTo>
                    <a:pt x="310171" y="374932"/>
                  </a:lnTo>
                  <a:lnTo>
                    <a:pt x="294464" y="364342"/>
                  </a:lnTo>
                  <a:lnTo>
                    <a:pt x="283874" y="348635"/>
                  </a:lnTo>
                  <a:lnTo>
                    <a:pt x="279991" y="329403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69660" y="8760837"/>
              <a:ext cx="49530" cy="255904"/>
            </a:xfrm>
            <a:custGeom>
              <a:avLst/>
              <a:gdLst/>
              <a:ahLst/>
              <a:cxnLst/>
              <a:rect l="l" t="t" r="r" b="b"/>
              <a:pathLst>
                <a:path w="49529" h="255904">
                  <a:moveTo>
                    <a:pt x="0" y="255280"/>
                  </a:moveTo>
                  <a:lnTo>
                    <a:pt x="19232" y="251396"/>
                  </a:lnTo>
                  <a:lnTo>
                    <a:pt x="34938" y="240806"/>
                  </a:lnTo>
                  <a:lnTo>
                    <a:pt x="45528" y="225100"/>
                  </a:lnTo>
                  <a:lnTo>
                    <a:pt x="49412" y="205868"/>
                  </a:lnTo>
                  <a:lnTo>
                    <a:pt x="49412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20246" y="8736132"/>
              <a:ext cx="99060" cy="231140"/>
            </a:xfrm>
            <a:custGeom>
              <a:avLst/>
              <a:gdLst/>
              <a:ahLst/>
              <a:cxnLst/>
              <a:rect l="l" t="t" r="r" b="b"/>
              <a:pathLst>
                <a:path w="99059" h="231140">
                  <a:moveTo>
                    <a:pt x="98824" y="24700"/>
                  </a:moveTo>
                  <a:lnTo>
                    <a:pt x="96883" y="15085"/>
                  </a:lnTo>
                  <a:lnTo>
                    <a:pt x="91590" y="7234"/>
                  </a:lnTo>
                  <a:lnTo>
                    <a:pt x="83738" y="1940"/>
                  </a:lnTo>
                  <a:lnTo>
                    <a:pt x="74123" y="0"/>
                  </a:lnTo>
                  <a:lnTo>
                    <a:pt x="64501" y="1940"/>
                  </a:lnTo>
                  <a:lnTo>
                    <a:pt x="56647" y="7234"/>
                  </a:lnTo>
                  <a:lnTo>
                    <a:pt x="51353" y="15085"/>
                  </a:lnTo>
                  <a:lnTo>
                    <a:pt x="49412" y="24700"/>
                  </a:lnTo>
                  <a:lnTo>
                    <a:pt x="49412" y="230579"/>
                  </a:lnTo>
                  <a:lnTo>
                    <a:pt x="0" y="230579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20252" y="873612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12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40260" y="8703187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0" y="0"/>
                  </a:moveTo>
                  <a:lnTo>
                    <a:pt x="279991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64965" y="867024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97905" y="867024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30844" y="867024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81434" y="8744362"/>
              <a:ext cx="49530" cy="231140"/>
            </a:xfrm>
            <a:custGeom>
              <a:avLst/>
              <a:gdLst/>
              <a:ahLst/>
              <a:cxnLst/>
              <a:rect l="l" t="t" r="r" b="b"/>
              <a:pathLst>
                <a:path w="49529" h="231140">
                  <a:moveTo>
                    <a:pt x="49412" y="49412"/>
                  </a:moveTo>
                  <a:lnTo>
                    <a:pt x="0" y="49412"/>
                  </a:lnTo>
                  <a:lnTo>
                    <a:pt x="0" y="0"/>
                  </a:lnTo>
                  <a:lnTo>
                    <a:pt x="49412" y="0"/>
                  </a:lnTo>
                  <a:lnTo>
                    <a:pt x="49412" y="49412"/>
                  </a:lnTo>
                  <a:close/>
                </a:path>
                <a:path w="49529" h="231140">
                  <a:moveTo>
                    <a:pt x="49412" y="139995"/>
                  </a:moveTo>
                  <a:lnTo>
                    <a:pt x="0" y="139995"/>
                  </a:lnTo>
                  <a:lnTo>
                    <a:pt x="0" y="90583"/>
                  </a:lnTo>
                  <a:lnTo>
                    <a:pt x="49412" y="90583"/>
                  </a:lnTo>
                  <a:lnTo>
                    <a:pt x="49412" y="139995"/>
                  </a:lnTo>
                  <a:close/>
                </a:path>
                <a:path w="49529" h="231140">
                  <a:moveTo>
                    <a:pt x="49412" y="230579"/>
                  </a:moveTo>
                  <a:lnTo>
                    <a:pt x="0" y="230579"/>
                  </a:lnTo>
                  <a:lnTo>
                    <a:pt x="0" y="181167"/>
                  </a:lnTo>
                  <a:lnTo>
                    <a:pt x="49412" y="181167"/>
                  </a:lnTo>
                  <a:lnTo>
                    <a:pt x="49412" y="230579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46135" y="875259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71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63785" y="87525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882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21430" y="87855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71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63785" y="878553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71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21430" y="8843183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882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63785" y="884318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71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46135" y="887612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71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63785" y="88761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882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21430" y="8933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882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63785" y="893376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71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63785" y="896670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53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619009" y="3396033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89">
                  <a:moveTo>
                    <a:pt x="410657" y="0"/>
                  </a:moveTo>
                  <a:lnTo>
                    <a:pt x="362766" y="2762"/>
                  </a:lnTo>
                  <a:lnTo>
                    <a:pt x="316497" y="10845"/>
                  </a:lnTo>
                  <a:lnTo>
                    <a:pt x="272159" y="23940"/>
                  </a:lnTo>
                  <a:lnTo>
                    <a:pt x="230061" y="41739"/>
                  </a:lnTo>
                  <a:lnTo>
                    <a:pt x="190509" y="63934"/>
                  </a:lnTo>
                  <a:lnTo>
                    <a:pt x="153812" y="90217"/>
                  </a:lnTo>
                  <a:lnTo>
                    <a:pt x="120279" y="120279"/>
                  </a:lnTo>
                  <a:lnTo>
                    <a:pt x="90217" y="153812"/>
                  </a:lnTo>
                  <a:lnTo>
                    <a:pt x="63934" y="190509"/>
                  </a:lnTo>
                  <a:lnTo>
                    <a:pt x="41739" y="230061"/>
                  </a:lnTo>
                  <a:lnTo>
                    <a:pt x="23940" y="272159"/>
                  </a:lnTo>
                  <a:lnTo>
                    <a:pt x="10845" y="316497"/>
                  </a:lnTo>
                  <a:lnTo>
                    <a:pt x="2762" y="362766"/>
                  </a:lnTo>
                  <a:lnTo>
                    <a:pt x="0" y="410657"/>
                  </a:lnTo>
                  <a:lnTo>
                    <a:pt x="2762" y="458548"/>
                  </a:lnTo>
                  <a:lnTo>
                    <a:pt x="10845" y="504817"/>
                  </a:lnTo>
                  <a:lnTo>
                    <a:pt x="23940" y="549155"/>
                  </a:lnTo>
                  <a:lnTo>
                    <a:pt x="41739" y="591254"/>
                  </a:lnTo>
                  <a:lnTo>
                    <a:pt x="63934" y="630806"/>
                  </a:lnTo>
                  <a:lnTo>
                    <a:pt x="90217" y="667502"/>
                  </a:lnTo>
                  <a:lnTo>
                    <a:pt x="120279" y="701036"/>
                  </a:lnTo>
                  <a:lnTo>
                    <a:pt x="153812" y="731098"/>
                  </a:lnTo>
                  <a:lnTo>
                    <a:pt x="190509" y="757380"/>
                  </a:lnTo>
                  <a:lnTo>
                    <a:pt x="230061" y="779575"/>
                  </a:lnTo>
                  <a:lnTo>
                    <a:pt x="272159" y="797374"/>
                  </a:lnTo>
                  <a:lnTo>
                    <a:pt x="316497" y="810469"/>
                  </a:lnTo>
                  <a:lnTo>
                    <a:pt x="362766" y="818552"/>
                  </a:lnTo>
                  <a:lnTo>
                    <a:pt x="410657" y="821315"/>
                  </a:lnTo>
                  <a:lnTo>
                    <a:pt x="458548" y="818552"/>
                  </a:lnTo>
                  <a:lnTo>
                    <a:pt x="504817" y="810469"/>
                  </a:lnTo>
                  <a:lnTo>
                    <a:pt x="549155" y="797374"/>
                  </a:lnTo>
                  <a:lnTo>
                    <a:pt x="591254" y="779575"/>
                  </a:lnTo>
                  <a:lnTo>
                    <a:pt x="630806" y="757380"/>
                  </a:lnTo>
                  <a:lnTo>
                    <a:pt x="667502" y="731098"/>
                  </a:lnTo>
                  <a:lnTo>
                    <a:pt x="701036" y="701036"/>
                  </a:lnTo>
                  <a:lnTo>
                    <a:pt x="731098" y="667502"/>
                  </a:lnTo>
                  <a:lnTo>
                    <a:pt x="757380" y="630806"/>
                  </a:lnTo>
                  <a:lnTo>
                    <a:pt x="779575" y="591254"/>
                  </a:lnTo>
                  <a:lnTo>
                    <a:pt x="797374" y="549155"/>
                  </a:lnTo>
                  <a:lnTo>
                    <a:pt x="810469" y="504817"/>
                  </a:lnTo>
                  <a:lnTo>
                    <a:pt x="818552" y="458548"/>
                  </a:lnTo>
                  <a:lnTo>
                    <a:pt x="821315" y="410657"/>
                  </a:lnTo>
                  <a:lnTo>
                    <a:pt x="818552" y="362766"/>
                  </a:lnTo>
                  <a:lnTo>
                    <a:pt x="810469" y="316497"/>
                  </a:lnTo>
                  <a:lnTo>
                    <a:pt x="797374" y="272159"/>
                  </a:lnTo>
                  <a:lnTo>
                    <a:pt x="779575" y="230061"/>
                  </a:lnTo>
                  <a:lnTo>
                    <a:pt x="757380" y="190509"/>
                  </a:lnTo>
                  <a:lnTo>
                    <a:pt x="731098" y="153812"/>
                  </a:lnTo>
                  <a:lnTo>
                    <a:pt x="701036" y="120279"/>
                  </a:lnTo>
                  <a:lnTo>
                    <a:pt x="667502" y="90217"/>
                  </a:lnTo>
                  <a:lnTo>
                    <a:pt x="630806" y="63934"/>
                  </a:lnTo>
                  <a:lnTo>
                    <a:pt x="591254" y="41739"/>
                  </a:lnTo>
                  <a:lnTo>
                    <a:pt x="549155" y="23940"/>
                  </a:lnTo>
                  <a:lnTo>
                    <a:pt x="504817" y="10845"/>
                  </a:lnTo>
                  <a:lnTo>
                    <a:pt x="458548" y="2762"/>
                  </a:lnTo>
                  <a:lnTo>
                    <a:pt x="410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65723" y="3442744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5">
                  <a:moveTo>
                    <a:pt x="363936" y="0"/>
                  </a:moveTo>
                  <a:lnTo>
                    <a:pt x="314552" y="3322"/>
                  </a:lnTo>
                  <a:lnTo>
                    <a:pt x="267186" y="13000"/>
                  </a:lnTo>
                  <a:lnTo>
                    <a:pt x="222274" y="28601"/>
                  </a:lnTo>
                  <a:lnTo>
                    <a:pt x="180249" y="49690"/>
                  </a:lnTo>
                  <a:lnTo>
                    <a:pt x="141544" y="75833"/>
                  </a:lnTo>
                  <a:lnTo>
                    <a:pt x="106593" y="106598"/>
                  </a:lnTo>
                  <a:lnTo>
                    <a:pt x="75829" y="141551"/>
                  </a:lnTo>
                  <a:lnTo>
                    <a:pt x="49687" y="180257"/>
                  </a:lnTo>
                  <a:lnTo>
                    <a:pt x="28599" y="222283"/>
                  </a:lnTo>
                  <a:lnTo>
                    <a:pt x="12999" y="267196"/>
                  </a:lnTo>
                  <a:lnTo>
                    <a:pt x="3322" y="314562"/>
                  </a:lnTo>
                  <a:lnTo>
                    <a:pt x="0" y="363947"/>
                  </a:lnTo>
                  <a:lnTo>
                    <a:pt x="3322" y="413331"/>
                  </a:lnTo>
                  <a:lnTo>
                    <a:pt x="12999" y="460697"/>
                  </a:lnTo>
                  <a:lnTo>
                    <a:pt x="28599" y="505610"/>
                  </a:lnTo>
                  <a:lnTo>
                    <a:pt x="49687" y="547636"/>
                  </a:lnTo>
                  <a:lnTo>
                    <a:pt x="75829" y="586342"/>
                  </a:lnTo>
                  <a:lnTo>
                    <a:pt x="106593" y="621295"/>
                  </a:lnTo>
                  <a:lnTo>
                    <a:pt x="141544" y="652060"/>
                  </a:lnTo>
                  <a:lnTo>
                    <a:pt x="180249" y="678203"/>
                  </a:lnTo>
                  <a:lnTo>
                    <a:pt x="222274" y="699292"/>
                  </a:lnTo>
                  <a:lnTo>
                    <a:pt x="267186" y="714893"/>
                  </a:lnTo>
                  <a:lnTo>
                    <a:pt x="314552" y="724571"/>
                  </a:lnTo>
                  <a:lnTo>
                    <a:pt x="363936" y="727894"/>
                  </a:lnTo>
                  <a:lnTo>
                    <a:pt x="413323" y="724571"/>
                  </a:lnTo>
                  <a:lnTo>
                    <a:pt x="460690" y="714893"/>
                  </a:lnTo>
                  <a:lnTo>
                    <a:pt x="505604" y="699292"/>
                  </a:lnTo>
                  <a:lnTo>
                    <a:pt x="547630" y="678203"/>
                  </a:lnTo>
                  <a:lnTo>
                    <a:pt x="586336" y="652060"/>
                  </a:lnTo>
                  <a:lnTo>
                    <a:pt x="621288" y="621295"/>
                  </a:lnTo>
                  <a:lnTo>
                    <a:pt x="652052" y="586342"/>
                  </a:lnTo>
                  <a:lnTo>
                    <a:pt x="678195" y="547636"/>
                  </a:lnTo>
                  <a:lnTo>
                    <a:pt x="699283" y="505610"/>
                  </a:lnTo>
                  <a:lnTo>
                    <a:pt x="714883" y="460697"/>
                  </a:lnTo>
                  <a:lnTo>
                    <a:pt x="724561" y="413331"/>
                  </a:lnTo>
                  <a:lnTo>
                    <a:pt x="727883" y="363947"/>
                  </a:lnTo>
                  <a:lnTo>
                    <a:pt x="724561" y="314562"/>
                  </a:lnTo>
                  <a:lnTo>
                    <a:pt x="714883" y="267196"/>
                  </a:lnTo>
                  <a:lnTo>
                    <a:pt x="699283" y="222283"/>
                  </a:lnTo>
                  <a:lnTo>
                    <a:pt x="678195" y="180257"/>
                  </a:lnTo>
                  <a:lnTo>
                    <a:pt x="652052" y="141551"/>
                  </a:lnTo>
                  <a:lnTo>
                    <a:pt x="621288" y="106598"/>
                  </a:lnTo>
                  <a:lnTo>
                    <a:pt x="586336" y="75833"/>
                  </a:lnTo>
                  <a:lnTo>
                    <a:pt x="547630" y="49690"/>
                  </a:lnTo>
                  <a:lnTo>
                    <a:pt x="505604" y="28601"/>
                  </a:lnTo>
                  <a:lnTo>
                    <a:pt x="460690" y="13000"/>
                  </a:lnTo>
                  <a:lnTo>
                    <a:pt x="413323" y="3322"/>
                  </a:lnTo>
                  <a:lnTo>
                    <a:pt x="3639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40265" y="3847861"/>
              <a:ext cx="379095" cy="99060"/>
            </a:xfrm>
            <a:custGeom>
              <a:avLst/>
              <a:gdLst/>
              <a:ahLst/>
              <a:cxnLst/>
              <a:rect l="l" t="t" r="r" b="b"/>
              <a:pathLst>
                <a:path w="379095" h="99060">
                  <a:moveTo>
                    <a:pt x="378805" y="98824"/>
                  </a:moveTo>
                  <a:lnTo>
                    <a:pt x="0" y="98824"/>
                  </a:lnTo>
                  <a:lnTo>
                    <a:pt x="41171" y="0"/>
                  </a:lnTo>
                  <a:lnTo>
                    <a:pt x="337633" y="0"/>
                  </a:lnTo>
                  <a:lnTo>
                    <a:pt x="378805" y="98824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40265" y="3946685"/>
              <a:ext cx="379095" cy="49530"/>
            </a:xfrm>
            <a:custGeom>
              <a:avLst/>
              <a:gdLst/>
              <a:ahLst/>
              <a:cxnLst/>
              <a:rect l="l" t="t" r="r" b="b"/>
              <a:pathLst>
                <a:path w="379095" h="49529">
                  <a:moveTo>
                    <a:pt x="357863" y="49412"/>
                  </a:moveTo>
                  <a:lnTo>
                    <a:pt x="20941" y="49412"/>
                  </a:lnTo>
                  <a:lnTo>
                    <a:pt x="12788" y="47767"/>
                  </a:lnTo>
                  <a:lnTo>
                    <a:pt x="6132" y="43280"/>
                  </a:lnTo>
                  <a:lnTo>
                    <a:pt x="1645" y="36623"/>
                  </a:lnTo>
                  <a:lnTo>
                    <a:pt x="0" y="28470"/>
                  </a:lnTo>
                  <a:lnTo>
                    <a:pt x="0" y="0"/>
                  </a:lnTo>
                  <a:lnTo>
                    <a:pt x="378805" y="0"/>
                  </a:lnTo>
                  <a:lnTo>
                    <a:pt x="378805" y="28470"/>
                  </a:lnTo>
                  <a:lnTo>
                    <a:pt x="377160" y="36623"/>
                  </a:lnTo>
                  <a:lnTo>
                    <a:pt x="372673" y="43280"/>
                  </a:lnTo>
                  <a:lnTo>
                    <a:pt x="366016" y="47767"/>
                  </a:lnTo>
                  <a:lnTo>
                    <a:pt x="357863" y="49412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881432" y="3617286"/>
              <a:ext cx="296545" cy="231140"/>
            </a:xfrm>
            <a:custGeom>
              <a:avLst/>
              <a:gdLst/>
              <a:ahLst/>
              <a:cxnLst/>
              <a:rect l="l" t="t" r="r" b="b"/>
              <a:pathLst>
                <a:path w="296545" h="231139">
                  <a:moveTo>
                    <a:pt x="296462" y="123525"/>
                  </a:moveTo>
                  <a:lnTo>
                    <a:pt x="296462" y="230579"/>
                  </a:lnTo>
                  <a:lnTo>
                    <a:pt x="0" y="230579"/>
                  </a:lnTo>
                  <a:lnTo>
                    <a:pt x="0" y="16470"/>
                  </a:lnTo>
                  <a:lnTo>
                    <a:pt x="0" y="7371"/>
                  </a:lnTo>
                  <a:lnTo>
                    <a:pt x="7371" y="0"/>
                  </a:lnTo>
                  <a:lnTo>
                    <a:pt x="16470" y="0"/>
                  </a:lnTo>
                  <a:lnTo>
                    <a:pt x="156466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21430" y="388080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04959" y="391374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54369" y="388080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37900" y="391374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87310" y="388080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70840" y="391374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120250" y="388080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103779" y="391374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136720" y="391374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88490" y="388080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72020" y="391374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55550" y="388080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39080" y="391374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914375" y="388080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897905" y="391374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47313" y="3683170"/>
              <a:ext cx="49530" cy="57785"/>
            </a:xfrm>
            <a:custGeom>
              <a:avLst/>
              <a:gdLst/>
              <a:ahLst/>
              <a:cxnLst/>
              <a:rect l="l" t="t" r="r" b="b"/>
              <a:pathLst>
                <a:path w="49529" h="57785">
                  <a:moveTo>
                    <a:pt x="49412" y="24700"/>
                  </a:moveTo>
                  <a:lnTo>
                    <a:pt x="47471" y="37308"/>
                  </a:lnTo>
                  <a:lnTo>
                    <a:pt x="42178" y="47803"/>
                  </a:lnTo>
                  <a:lnTo>
                    <a:pt x="34326" y="54982"/>
                  </a:lnTo>
                  <a:lnTo>
                    <a:pt x="24711" y="57642"/>
                  </a:lnTo>
                  <a:lnTo>
                    <a:pt x="15094" y="54982"/>
                  </a:lnTo>
                  <a:lnTo>
                    <a:pt x="7239" y="47803"/>
                  </a:lnTo>
                  <a:lnTo>
                    <a:pt x="1942" y="37308"/>
                  </a:lnTo>
                  <a:lnTo>
                    <a:pt x="0" y="24700"/>
                  </a:lnTo>
                  <a:lnTo>
                    <a:pt x="1942" y="13380"/>
                  </a:lnTo>
                  <a:lnTo>
                    <a:pt x="7239" y="5718"/>
                  </a:lnTo>
                  <a:lnTo>
                    <a:pt x="15094" y="1372"/>
                  </a:lnTo>
                  <a:lnTo>
                    <a:pt x="24711" y="0"/>
                  </a:lnTo>
                  <a:lnTo>
                    <a:pt x="34326" y="1372"/>
                  </a:lnTo>
                  <a:lnTo>
                    <a:pt x="42178" y="5718"/>
                  </a:lnTo>
                  <a:lnTo>
                    <a:pt x="47471" y="13380"/>
                  </a:lnTo>
                  <a:lnTo>
                    <a:pt x="49412" y="2470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922606" y="3740812"/>
              <a:ext cx="99060" cy="74295"/>
            </a:xfrm>
            <a:custGeom>
              <a:avLst/>
              <a:gdLst/>
              <a:ahLst/>
              <a:cxnLst/>
              <a:rect l="l" t="t" r="r" b="b"/>
              <a:pathLst>
                <a:path w="99059" h="74295">
                  <a:moveTo>
                    <a:pt x="98824" y="74112"/>
                  </a:moveTo>
                  <a:lnTo>
                    <a:pt x="98824" y="22187"/>
                  </a:lnTo>
                  <a:lnTo>
                    <a:pt x="98824" y="14135"/>
                  </a:lnTo>
                  <a:lnTo>
                    <a:pt x="93002" y="7256"/>
                  </a:lnTo>
                  <a:lnTo>
                    <a:pt x="85065" y="5936"/>
                  </a:lnTo>
                  <a:lnTo>
                    <a:pt x="49412" y="0"/>
                  </a:lnTo>
                  <a:lnTo>
                    <a:pt x="13769" y="5936"/>
                  </a:lnTo>
                  <a:lnTo>
                    <a:pt x="5821" y="7256"/>
                  </a:lnTo>
                  <a:lnTo>
                    <a:pt x="0" y="14135"/>
                  </a:lnTo>
                  <a:lnTo>
                    <a:pt x="0" y="22187"/>
                  </a:lnTo>
                  <a:lnTo>
                    <a:pt x="0" y="74112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2133" y="3606811"/>
              <a:ext cx="177408" cy="16093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972020" y="3798456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47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72020" y="3765516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47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619009" y="4400037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89">
                  <a:moveTo>
                    <a:pt x="410657" y="0"/>
                  </a:moveTo>
                  <a:lnTo>
                    <a:pt x="362766" y="2762"/>
                  </a:lnTo>
                  <a:lnTo>
                    <a:pt x="316497" y="10845"/>
                  </a:lnTo>
                  <a:lnTo>
                    <a:pt x="272159" y="23940"/>
                  </a:lnTo>
                  <a:lnTo>
                    <a:pt x="230061" y="41739"/>
                  </a:lnTo>
                  <a:lnTo>
                    <a:pt x="190509" y="63934"/>
                  </a:lnTo>
                  <a:lnTo>
                    <a:pt x="153812" y="90217"/>
                  </a:lnTo>
                  <a:lnTo>
                    <a:pt x="120279" y="120279"/>
                  </a:lnTo>
                  <a:lnTo>
                    <a:pt x="90217" y="153812"/>
                  </a:lnTo>
                  <a:lnTo>
                    <a:pt x="63934" y="190509"/>
                  </a:lnTo>
                  <a:lnTo>
                    <a:pt x="41739" y="230061"/>
                  </a:lnTo>
                  <a:lnTo>
                    <a:pt x="23940" y="272159"/>
                  </a:lnTo>
                  <a:lnTo>
                    <a:pt x="10845" y="316497"/>
                  </a:lnTo>
                  <a:lnTo>
                    <a:pt x="2762" y="362766"/>
                  </a:lnTo>
                  <a:lnTo>
                    <a:pt x="0" y="410657"/>
                  </a:lnTo>
                  <a:lnTo>
                    <a:pt x="2762" y="458548"/>
                  </a:lnTo>
                  <a:lnTo>
                    <a:pt x="10845" y="504817"/>
                  </a:lnTo>
                  <a:lnTo>
                    <a:pt x="23940" y="549155"/>
                  </a:lnTo>
                  <a:lnTo>
                    <a:pt x="41739" y="591254"/>
                  </a:lnTo>
                  <a:lnTo>
                    <a:pt x="63934" y="630806"/>
                  </a:lnTo>
                  <a:lnTo>
                    <a:pt x="90217" y="667502"/>
                  </a:lnTo>
                  <a:lnTo>
                    <a:pt x="120279" y="701036"/>
                  </a:lnTo>
                  <a:lnTo>
                    <a:pt x="153812" y="731098"/>
                  </a:lnTo>
                  <a:lnTo>
                    <a:pt x="190509" y="757380"/>
                  </a:lnTo>
                  <a:lnTo>
                    <a:pt x="230061" y="779575"/>
                  </a:lnTo>
                  <a:lnTo>
                    <a:pt x="272159" y="797374"/>
                  </a:lnTo>
                  <a:lnTo>
                    <a:pt x="316497" y="810469"/>
                  </a:lnTo>
                  <a:lnTo>
                    <a:pt x="362766" y="818552"/>
                  </a:lnTo>
                  <a:lnTo>
                    <a:pt x="410657" y="821315"/>
                  </a:lnTo>
                  <a:lnTo>
                    <a:pt x="458548" y="818552"/>
                  </a:lnTo>
                  <a:lnTo>
                    <a:pt x="504817" y="810469"/>
                  </a:lnTo>
                  <a:lnTo>
                    <a:pt x="549155" y="797374"/>
                  </a:lnTo>
                  <a:lnTo>
                    <a:pt x="591254" y="779575"/>
                  </a:lnTo>
                  <a:lnTo>
                    <a:pt x="630806" y="757380"/>
                  </a:lnTo>
                  <a:lnTo>
                    <a:pt x="667502" y="731098"/>
                  </a:lnTo>
                  <a:lnTo>
                    <a:pt x="701036" y="701036"/>
                  </a:lnTo>
                  <a:lnTo>
                    <a:pt x="731098" y="667502"/>
                  </a:lnTo>
                  <a:lnTo>
                    <a:pt x="757380" y="630806"/>
                  </a:lnTo>
                  <a:lnTo>
                    <a:pt x="779575" y="591254"/>
                  </a:lnTo>
                  <a:lnTo>
                    <a:pt x="797374" y="549155"/>
                  </a:lnTo>
                  <a:lnTo>
                    <a:pt x="810469" y="504817"/>
                  </a:lnTo>
                  <a:lnTo>
                    <a:pt x="818552" y="458548"/>
                  </a:lnTo>
                  <a:lnTo>
                    <a:pt x="821315" y="410657"/>
                  </a:lnTo>
                  <a:lnTo>
                    <a:pt x="818552" y="362766"/>
                  </a:lnTo>
                  <a:lnTo>
                    <a:pt x="810469" y="316497"/>
                  </a:lnTo>
                  <a:lnTo>
                    <a:pt x="797374" y="272159"/>
                  </a:lnTo>
                  <a:lnTo>
                    <a:pt x="779575" y="230061"/>
                  </a:lnTo>
                  <a:lnTo>
                    <a:pt x="757380" y="190509"/>
                  </a:lnTo>
                  <a:lnTo>
                    <a:pt x="731098" y="153812"/>
                  </a:lnTo>
                  <a:lnTo>
                    <a:pt x="701036" y="120279"/>
                  </a:lnTo>
                  <a:lnTo>
                    <a:pt x="667502" y="90217"/>
                  </a:lnTo>
                  <a:lnTo>
                    <a:pt x="630806" y="63934"/>
                  </a:lnTo>
                  <a:lnTo>
                    <a:pt x="591254" y="41739"/>
                  </a:lnTo>
                  <a:lnTo>
                    <a:pt x="549155" y="23940"/>
                  </a:lnTo>
                  <a:lnTo>
                    <a:pt x="504817" y="10845"/>
                  </a:lnTo>
                  <a:lnTo>
                    <a:pt x="458548" y="2762"/>
                  </a:lnTo>
                  <a:lnTo>
                    <a:pt x="410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65723" y="4446748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5">
                  <a:moveTo>
                    <a:pt x="363936" y="0"/>
                  </a:moveTo>
                  <a:lnTo>
                    <a:pt x="314552" y="3322"/>
                  </a:lnTo>
                  <a:lnTo>
                    <a:pt x="267186" y="13000"/>
                  </a:lnTo>
                  <a:lnTo>
                    <a:pt x="222274" y="28601"/>
                  </a:lnTo>
                  <a:lnTo>
                    <a:pt x="180249" y="49690"/>
                  </a:lnTo>
                  <a:lnTo>
                    <a:pt x="141544" y="75833"/>
                  </a:lnTo>
                  <a:lnTo>
                    <a:pt x="106593" y="106598"/>
                  </a:lnTo>
                  <a:lnTo>
                    <a:pt x="75829" y="141551"/>
                  </a:lnTo>
                  <a:lnTo>
                    <a:pt x="49687" y="180257"/>
                  </a:lnTo>
                  <a:lnTo>
                    <a:pt x="28599" y="222283"/>
                  </a:lnTo>
                  <a:lnTo>
                    <a:pt x="12999" y="267196"/>
                  </a:lnTo>
                  <a:lnTo>
                    <a:pt x="3322" y="314562"/>
                  </a:lnTo>
                  <a:lnTo>
                    <a:pt x="0" y="363947"/>
                  </a:lnTo>
                  <a:lnTo>
                    <a:pt x="3322" y="413331"/>
                  </a:lnTo>
                  <a:lnTo>
                    <a:pt x="12999" y="460697"/>
                  </a:lnTo>
                  <a:lnTo>
                    <a:pt x="28599" y="505610"/>
                  </a:lnTo>
                  <a:lnTo>
                    <a:pt x="49687" y="547636"/>
                  </a:lnTo>
                  <a:lnTo>
                    <a:pt x="75829" y="586342"/>
                  </a:lnTo>
                  <a:lnTo>
                    <a:pt x="106593" y="621295"/>
                  </a:lnTo>
                  <a:lnTo>
                    <a:pt x="141544" y="652060"/>
                  </a:lnTo>
                  <a:lnTo>
                    <a:pt x="180249" y="678203"/>
                  </a:lnTo>
                  <a:lnTo>
                    <a:pt x="222274" y="699292"/>
                  </a:lnTo>
                  <a:lnTo>
                    <a:pt x="267186" y="714893"/>
                  </a:lnTo>
                  <a:lnTo>
                    <a:pt x="314552" y="724571"/>
                  </a:lnTo>
                  <a:lnTo>
                    <a:pt x="363936" y="727894"/>
                  </a:lnTo>
                  <a:lnTo>
                    <a:pt x="413323" y="724571"/>
                  </a:lnTo>
                  <a:lnTo>
                    <a:pt x="460690" y="714893"/>
                  </a:lnTo>
                  <a:lnTo>
                    <a:pt x="505604" y="699292"/>
                  </a:lnTo>
                  <a:lnTo>
                    <a:pt x="547630" y="678203"/>
                  </a:lnTo>
                  <a:lnTo>
                    <a:pt x="586336" y="652060"/>
                  </a:lnTo>
                  <a:lnTo>
                    <a:pt x="621288" y="621295"/>
                  </a:lnTo>
                  <a:lnTo>
                    <a:pt x="652052" y="586342"/>
                  </a:lnTo>
                  <a:lnTo>
                    <a:pt x="678195" y="547636"/>
                  </a:lnTo>
                  <a:lnTo>
                    <a:pt x="699283" y="505610"/>
                  </a:lnTo>
                  <a:lnTo>
                    <a:pt x="714883" y="460697"/>
                  </a:lnTo>
                  <a:lnTo>
                    <a:pt x="724561" y="413331"/>
                  </a:lnTo>
                  <a:lnTo>
                    <a:pt x="727883" y="363947"/>
                  </a:lnTo>
                  <a:lnTo>
                    <a:pt x="724561" y="314562"/>
                  </a:lnTo>
                  <a:lnTo>
                    <a:pt x="714883" y="267196"/>
                  </a:lnTo>
                  <a:lnTo>
                    <a:pt x="699283" y="222283"/>
                  </a:lnTo>
                  <a:lnTo>
                    <a:pt x="678195" y="180257"/>
                  </a:lnTo>
                  <a:lnTo>
                    <a:pt x="652052" y="141551"/>
                  </a:lnTo>
                  <a:lnTo>
                    <a:pt x="621288" y="106598"/>
                  </a:lnTo>
                  <a:lnTo>
                    <a:pt x="586336" y="75833"/>
                  </a:lnTo>
                  <a:lnTo>
                    <a:pt x="547630" y="49690"/>
                  </a:lnTo>
                  <a:lnTo>
                    <a:pt x="505604" y="28601"/>
                  </a:lnTo>
                  <a:lnTo>
                    <a:pt x="460690" y="13000"/>
                  </a:lnTo>
                  <a:lnTo>
                    <a:pt x="413323" y="3322"/>
                  </a:lnTo>
                  <a:lnTo>
                    <a:pt x="3639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9791" y="4606700"/>
              <a:ext cx="399748" cy="39752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619009" y="5404041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89">
                  <a:moveTo>
                    <a:pt x="410657" y="0"/>
                  </a:moveTo>
                  <a:lnTo>
                    <a:pt x="362766" y="2762"/>
                  </a:lnTo>
                  <a:lnTo>
                    <a:pt x="316497" y="10845"/>
                  </a:lnTo>
                  <a:lnTo>
                    <a:pt x="272159" y="23940"/>
                  </a:lnTo>
                  <a:lnTo>
                    <a:pt x="230061" y="41739"/>
                  </a:lnTo>
                  <a:lnTo>
                    <a:pt x="190509" y="63934"/>
                  </a:lnTo>
                  <a:lnTo>
                    <a:pt x="153812" y="90217"/>
                  </a:lnTo>
                  <a:lnTo>
                    <a:pt x="120279" y="120279"/>
                  </a:lnTo>
                  <a:lnTo>
                    <a:pt x="90217" y="153812"/>
                  </a:lnTo>
                  <a:lnTo>
                    <a:pt x="63934" y="190509"/>
                  </a:lnTo>
                  <a:lnTo>
                    <a:pt x="41739" y="230061"/>
                  </a:lnTo>
                  <a:lnTo>
                    <a:pt x="23940" y="272159"/>
                  </a:lnTo>
                  <a:lnTo>
                    <a:pt x="10845" y="316497"/>
                  </a:lnTo>
                  <a:lnTo>
                    <a:pt x="2762" y="362766"/>
                  </a:lnTo>
                  <a:lnTo>
                    <a:pt x="0" y="410657"/>
                  </a:lnTo>
                  <a:lnTo>
                    <a:pt x="2762" y="458548"/>
                  </a:lnTo>
                  <a:lnTo>
                    <a:pt x="10845" y="504817"/>
                  </a:lnTo>
                  <a:lnTo>
                    <a:pt x="23940" y="549155"/>
                  </a:lnTo>
                  <a:lnTo>
                    <a:pt x="41739" y="591254"/>
                  </a:lnTo>
                  <a:lnTo>
                    <a:pt x="63934" y="630806"/>
                  </a:lnTo>
                  <a:lnTo>
                    <a:pt x="90217" y="667502"/>
                  </a:lnTo>
                  <a:lnTo>
                    <a:pt x="120279" y="701036"/>
                  </a:lnTo>
                  <a:lnTo>
                    <a:pt x="153812" y="731098"/>
                  </a:lnTo>
                  <a:lnTo>
                    <a:pt x="190509" y="757380"/>
                  </a:lnTo>
                  <a:lnTo>
                    <a:pt x="230061" y="779575"/>
                  </a:lnTo>
                  <a:lnTo>
                    <a:pt x="272159" y="797374"/>
                  </a:lnTo>
                  <a:lnTo>
                    <a:pt x="316497" y="810469"/>
                  </a:lnTo>
                  <a:lnTo>
                    <a:pt x="362766" y="818552"/>
                  </a:lnTo>
                  <a:lnTo>
                    <a:pt x="410657" y="821315"/>
                  </a:lnTo>
                  <a:lnTo>
                    <a:pt x="458548" y="818552"/>
                  </a:lnTo>
                  <a:lnTo>
                    <a:pt x="504817" y="810469"/>
                  </a:lnTo>
                  <a:lnTo>
                    <a:pt x="549155" y="797374"/>
                  </a:lnTo>
                  <a:lnTo>
                    <a:pt x="591254" y="779575"/>
                  </a:lnTo>
                  <a:lnTo>
                    <a:pt x="630806" y="757380"/>
                  </a:lnTo>
                  <a:lnTo>
                    <a:pt x="667502" y="731098"/>
                  </a:lnTo>
                  <a:lnTo>
                    <a:pt x="701036" y="701036"/>
                  </a:lnTo>
                  <a:lnTo>
                    <a:pt x="731098" y="667502"/>
                  </a:lnTo>
                  <a:lnTo>
                    <a:pt x="757380" y="630806"/>
                  </a:lnTo>
                  <a:lnTo>
                    <a:pt x="779575" y="591254"/>
                  </a:lnTo>
                  <a:lnTo>
                    <a:pt x="797374" y="549155"/>
                  </a:lnTo>
                  <a:lnTo>
                    <a:pt x="810469" y="504817"/>
                  </a:lnTo>
                  <a:lnTo>
                    <a:pt x="818552" y="458548"/>
                  </a:lnTo>
                  <a:lnTo>
                    <a:pt x="821315" y="410657"/>
                  </a:lnTo>
                  <a:lnTo>
                    <a:pt x="818552" y="362766"/>
                  </a:lnTo>
                  <a:lnTo>
                    <a:pt x="810469" y="316497"/>
                  </a:lnTo>
                  <a:lnTo>
                    <a:pt x="797374" y="272159"/>
                  </a:lnTo>
                  <a:lnTo>
                    <a:pt x="779575" y="230061"/>
                  </a:lnTo>
                  <a:lnTo>
                    <a:pt x="757380" y="190509"/>
                  </a:lnTo>
                  <a:lnTo>
                    <a:pt x="731098" y="153812"/>
                  </a:lnTo>
                  <a:lnTo>
                    <a:pt x="701036" y="120279"/>
                  </a:lnTo>
                  <a:lnTo>
                    <a:pt x="667502" y="90217"/>
                  </a:lnTo>
                  <a:lnTo>
                    <a:pt x="630806" y="63934"/>
                  </a:lnTo>
                  <a:lnTo>
                    <a:pt x="591254" y="41739"/>
                  </a:lnTo>
                  <a:lnTo>
                    <a:pt x="549155" y="23940"/>
                  </a:lnTo>
                  <a:lnTo>
                    <a:pt x="504817" y="10845"/>
                  </a:lnTo>
                  <a:lnTo>
                    <a:pt x="458548" y="2762"/>
                  </a:lnTo>
                  <a:lnTo>
                    <a:pt x="410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65723" y="5450752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5">
                  <a:moveTo>
                    <a:pt x="363936" y="0"/>
                  </a:moveTo>
                  <a:lnTo>
                    <a:pt x="314552" y="3322"/>
                  </a:lnTo>
                  <a:lnTo>
                    <a:pt x="267186" y="13000"/>
                  </a:lnTo>
                  <a:lnTo>
                    <a:pt x="222274" y="28601"/>
                  </a:lnTo>
                  <a:lnTo>
                    <a:pt x="180249" y="49690"/>
                  </a:lnTo>
                  <a:lnTo>
                    <a:pt x="141544" y="75833"/>
                  </a:lnTo>
                  <a:lnTo>
                    <a:pt x="106593" y="106598"/>
                  </a:lnTo>
                  <a:lnTo>
                    <a:pt x="75829" y="141551"/>
                  </a:lnTo>
                  <a:lnTo>
                    <a:pt x="49687" y="180257"/>
                  </a:lnTo>
                  <a:lnTo>
                    <a:pt x="28599" y="222283"/>
                  </a:lnTo>
                  <a:lnTo>
                    <a:pt x="12999" y="267196"/>
                  </a:lnTo>
                  <a:lnTo>
                    <a:pt x="3322" y="314562"/>
                  </a:lnTo>
                  <a:lnTo>
                    <a:pt x="0" y="363947"/>
                  </a:lnTo>
                  <a:lnTo>
                    <a:pt x="3322" y="413331"/>
                  </a:lnTo>
                  <a:lnTo>
                    <a:pt x="12999" y="460697"/>
                  </a:lnTo>
                  <a:lnTo>
                    <a:pt x="28599" y="505610"/>
                  </a:lnTo>
                  <a:lnTo>
                    <a:pt x="49687" y="547636"/>
                  </a:lnTo>
                  <a:lnTo>
                    <a:pt x="75829" y="586342"/>
                  </a:lnTo>
                  <a:lnTo>
                    <a:pt x="106593" y="621295"/>
                  </a:lnTo>
                  <a:lnTo>
                    <a:pt x="141544" y="652060"/>
                  </a:lnTo>
                  <a:lnTo>
                    <a:pt x="180249" y="678203"/>
                  </a:lnTo>
                  <a:lnTo>
                    <a:pt x="222274" y="699292"/>
                  </a:lnTo>
                  <a:lnTo>
                    <a:pt x="267186" y="714893"/>
                  </a:lnTo>
                  <a:lnTo>
                    <a:pt x="314552" y="724571"/>
                  </a:lnTo>
                  <a:lnTo>
                    <a:pt x="363936" y="727894"/>
                  </a:lnTo>
                  <a:lnTo>
                    <a:pt x="413323" y="724571"/>
                  </a:lnTo>
                  <a:lnTo>
                    <a:pt x="460690" y="714893"/>
                  </a:lnTo>
                  <a:lnTo>
                    <a:pt x="505604" y="699292"/>
                  </a:lnTo>
                  <a:lnTo>
                    <a:pt x="547630" y="678203"/>
                  </a:lnTo>
                  <a:lnTo>
                    <a:pt x="586336" y="652060"/>
                  </a:lnTo>
                  <a:lnTo>
                    <a:pt x="621288" y="621295"/>
                  </a:lnTo>
                  <a:lnTo>
                    <a:pt x="652052" y="586342"/>
                  </a:lnTo>
                  <a:lnTo>
                    <a:pt x="678195" y="547636"/>
                  </a:lnTo>
                  <a:lnTo>
                    <a:pt x="699283" y="505610"/>
                  </a:lnTo>
                  <a:lnTo>
                    <a:pt x="714883" y="460697"/>
                  </a:lnTo>
                  <a:lnTo>
                    <a:pt x="724561" y="413331"/>
                  </a:lnTo>
                  <a:lnTo>
                    <a:pt x="727883" y="363947"/>
                  </a:lnTo>
                  <a:lnTo>
                    <a:pt x="724561" y="314562"/>
                  </a:lnTo>
                  <a:lnTo>
                    <a:pt x="714883" y="267196"/>
                  </a:lnTo>
                  <a:lnTo>
                    <a:pt x="699283" y="222283"/>
                  </a:lnTo>
                  <a:lnTo>
                    <a:pt x="678195" y="180257"/>
                  </a:lnTo>
                  <a:lnTo>
                    <a:pt x="652052" y="141551"/>
                  </a:lnTo>
                  <a:lnTo>
                    <a:pt x="621288" y="106598"/>
                  </a:lnTo>
                  <a:lnTo>
                    <a:pt x="586336" y="75833"/>
                  </a:lnTo>
                  <a:lnTo>
                    <a:pt x="547630" y="49690"/>
                  </a:lnTo>
                  <a:lnTo>
                    <a:pt x="505604" y="28601"/>
                  </a:lnTo>
                  <a:lnTo>
                    <a:pt x="460690" y="13000"/>
                  </a:lnTo>
                  <a:lnTo>
                    <a:pt x="413323" y="3322"/>
                  </a:lnTo>
                  <a:lnTo>
                    <a:pt x="3639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955558" y="5954687"/>
              <a:ext cx="148590" cy="49530"/>
            </a:xfrm>
            <a:custGeom>
              <a:avLst/>
              <a:gdLst/>
              <a:ahLst/>
              <a:cxnLst/>
              <a:rect l="l" t="t" r="r" b="b"/>
              <a:pathLst>
                <a:path w="148590" h="49529">
                  <a:moveTo>
                    <a:pt x="148225" y="49412"/>
                  </a:moveTo>
                  <a:lnTo>
                    <a:pt x="0" y="49412"/>
                  </a:lnTo>
                  <a:lnTo>
                    <a:pt x="0" y="0"/>
                  </a:lnTo>
                  <a:lnTo>
                    <a:pt x="148225" y="0"/>
                  </a:lnTo>
                  <a:lnTo>
                    <a:pt x="148225" y="49412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906140" y="5625295"/>
              <a:ext cx="247650" cy="173355"/>
            </a:xfrm>
            <a:custGeom>
              <a:avLst/>
              <a:gdLst/>
              <a:ahLst/>
              <a:cxnLst/>
              <a:rect l="l" t="t" r="r" b="b"/>
              <a:pathLst>
                <a:path w="247650" h="173354">
                  <a:moveTo>
                    <a:pt x="247050" y="123525"/>
                  </a:moveTo>
                  <a:lnTo>
                    <a:pt x="172937" y="123525"/>
                  </a:lnTo>
                  <a:lnTo>
                    <a:pt x="123525" y="172937"/>
                  </a:lnTo>
                  <a:lnTo>
                    <a:pt x="74112" y="123525"/>
                  </a:lnTo>
                  <a:lnTo>
                    <a:pt x="0" y="123525"/>
                  </a:lnTo>
                  <a:lnTo>
                    <a:pt x="0" y="0"/>
                  </a:lnTo>
                  <a:lnTo>
                    <a:pt x="247050" y="0"/>
                  </a:lnTo>
                  <a:lnTo>
                    <a:pt x="247050" y="123525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840261" y="5666470"/>
              <a:ext cx="379095" cy="288290"/>
            </a:xfrm>
            <a:custGeom>
              <a:avLst/>
              <a:gdLst/>
              <a:ahLst/>
              <a:cxnLst/>
              <a:rect l="l" t="t" r="r" b="b"/>
              <a:pathLst>
                <a:path w="379095" h="288289">
                  <a:moveTo>
                    <a:pt x="337633" y="0"/>
                  </a:moveTo>
                  <a:lnTo>
                    <a:pt x="370575" y="0"/>
                  </a:lnTo>
                  <a:lnTo>
                    <a:pt x="375119" y="0"/>
                  </a:lnTo>
                  <a:lnTo>
                    <a:pt x="378805" y="3685"/>
                  </a:lnTo>
                  <a:lnTo>
                    <a:pt x="378805" y="8230"/>
                  </a:lnTo>
                  <a:lnTo>
                    <a:pt x="378805" y="279991"/>
                  </a:lnTo>
                  <a:lnTo>
                    <a:pt x="378805" y="284546"/>
                  </a:lnTo>
                  <a:lnTo>
                    <a:pt x="375119" y="288221"/>
                  </a:lnTo>
                  <a:lnTo>
                    <a:pt x="370575" y="288221"/>
                  </a:lnTo>
                  <a:lnTo>
                    <a:pt x="8230" y="288221"/>
                  </a:lnTo>
                  <a:lnTo>
                    <a:pt x="3685" y="288221"/>
                  </a:lnTo>
                  <a:lnTo>
                    <a:pt x="0" y="284546"/>
                  </a:lnTo>
                  <a:lnTo>
                    <a:pt x="0" y="279991"/>
                  </a:lnTo>
                  <a:lnTo>
                    <a:pt x="0" y="8230"/>
                  </a:lnTo>
                  <a:lnTo>
                    <a:pt x="0" y="3685"/>
                  </a:lnTo>
                  <a:lnTo>
                    <a:pt x="3685" y="0"/>
                  </a:lnTo>
                  <a:lnTo>
                    <a:pt x="8230" y="0"/>
                  </a:lnTo>
                  <a:lnTo>
                    <a:pt x="41171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897905" y="6004105"/>
              <a:ext cx="263525" cy="0"/>
            </a:xfrm>
            <a:custGeom>
              <a:avLst/>
              <a:gdLst/>
              <a:ahLst/>
              <a:cxnLst/>
              <a:rect l="l" t="t" r="r" b="b"/>
              <a:pathLst>
                <a:path w="263525">
                  <a:moveTo>
                    <a:pt x="0" y="0"/>
                  </a:moveTo>
                  <a:lnTo>
                    <a:pt x="26352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021430" y="5929990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47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856729" y="5905285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0" y="0"/>
                  </a:moveTo>
                  <a:lnTo>
                    <a:pt x="34587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0959" y="5771293"/>
              <a:ext cx="119765" cy="11975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8599" y="5771293"/>
              <a:ext cx="119765" cy="11975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017554" y="5653886"/>
              <a:ext cx="41275" cy="80645"/>
            </a:xfrm>
            <a:custGeom>
              <a:avLst/>
              <a:gdLst/>
              <a:ahLst/>
              <a:cxnLst/>
              <a:rect l="l" t="t" r="r" b="b"/>
              <a:pathLst>
                <a:path w="41275" h="80645">
                  <a:moveTo>
                    <a:pt x="1005" y="0"/>
                  </a:moveTo>
                  <a:lnTo>
                    <a:pt x="0" y="80489"/>
                  </a:lnTo>
                  <a:lnTo>
                    <a:pt x="40752" y="40752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19009" y="6408046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90">
                  <a:moveTo>
                    <a:pt x="410657" y="0"/>
                  </a:moveTo>
                  <a:lnTo>
                    <a:pt x="362766" y="2762"/>
                  </a:lnTo>
                  <a:lnTo>
                    <a:pt x="316497" y="10845"/>
                  </a:lnTo>
                  <a:lnTo>
                    <a:pt x="272159" y="23940"/>
                  </a:lnTo>
                  <a:lnTo>
                    <a:pt x="230061" y="41739"/>
                  </a:lnTo>
                  <a:lnTo>
                    <a:pt x="190509" y="63934"/>
                  </a:lnTo>
                  <a:lnTo>
                    <a:pt x="153812" y="90217"/>
                  </a:lnTo>
                  <a:lnTo>
                    <a:pt x="120279" y="120279"/>
                  </a:lnTo>
                  <a:lnTo>
                    <a:pt x="90217" y="153812"/>
                  </a:lnTo>
                  <a:lnTo>
                    <a:pt x="63934" y="190509"/>
                  </a:lnTo>
                  <a:lnTo>
                    <a:pt x="41739" y="230061"/>
                  </a:lnTo>
                  <a:lnTo>
                    <a:pt x="23940" y="272159"/>
                  </a:lnTo>
                  <a:lnTo>
                    <a:pt x="10845" y="316497"/>
                  </a:lnTo>
                  <a:lnTo>
                    <a:pt x="2762" y="362766"/>
                  </a:lnTo>
                  <a:lnTo>
                    <a:pt x="0" y="410657"/>
                  </a:lnTo>
                  <a:lnTo>
                    <a:pt x="2762" y="458548"/>
                  </a:lnTo>
                  <a:lnTo>
                    <a:pt x="10845" y="504817"/>
                  </a:lnTo>
                  <a:lnTo>
                    <a:pt x="23940" y="549155"/>
                  </a:lnTo>
                  <a:lnTo>
                    <a:pt x="41739" y="591254"/>
                  </a:lnTo>
                  <a:lnTo>
                    <a:pt x="63934" y="630806"/>
                  </a:lnTo>
                  <a:lnTo>
                    <a:pt x="90217" y="667502"/>
                  </a:lnTo>
                  <a:lnTo>
                    <a:pt x="120279" y="701036"/>
                  </a:lnTo>
                  <a:lnTo>
                    <a:pt x="153812" y="731098"/>
                  </a:lnTo>
                  <a:lnTo>
                    <a:pt x="190509" y="757380"/>
                  </a:lnTo>
                  <a:lnTo>
                    <a:pt x="230061" y="779575"/>
                  </a:lnTo>
                  <a:lnTo>
                    <a:pt x="272159" y="797374"/>
                  </a:lnTo>
                  <a:lnTo>
                    <a:pt x="316497" y="810469"/>
                  </a:lnTo>
                  <a:lnTo>
                    <a:pt x="362766" y="818552"/>
                  </a:lnTo>
                  <a:lnTo>
                    <a:pt x="410657" y="821315"/>
                  </a:lnTo>
                  <a:lnTo>
                    <a:pt x="458548" y="818552"/>
                  </a:lnTo>
                  <a:lnTo>
                    <a:pt x="504817" y="810469"/>
                  </a:lnTo>
                  <a:lnTo>
                    <a:pt x="549155" y="797374"/>
                  </a:lnTo>
                  <a:lnTo>
                    <a:pt x="591254" y="779575"/>
                  </a:lnTo>
                  <a:lnTo>
                    <a:pt x="630806" y="757380"/>
                  </a:lnTo>
                  <a:lnTo>
                    <a:pt x="667502" y="731098"/>
                  </a:lnTo>
                  <a:lnTo>
                    <a:pt x="701036" y="701036"/>
                  </a:lnTo>
                  <a:lnTo>
                    <a:pt x="731098" y="667502"/>
                  </a:lnTo>
                  <a:lnTo>
                    <a:pt x="757380" y="630806"/>
                  </a:lnTo>
                  <a:lnTo>
                    <a:pt x="779575" y="591254"/>
                  </a:lnTo>
                  <a:lnTo>
                    <a:pt x="797374" y="549155"/>
                  </a:lnTo>
                  <a:lnTo>
                    <a:pt x="810469" y="504817"/>
                  </a:lnTo>
                  <a:lnTo>
                    <a:pt x="818552" y="458548"/>
                  </a:lnTo>
                  <a:lnTo>
                    <a:pt x="821315" y="410657"/>
                  </a:lnTo>
                  <a:lnTo>
                    <a:pt x="818552" y="362766"/>
                  </a:lnTo>
                  <a:lnTo>
                    <a:pt x="810469" y="316497"/>
                  </a:lnTo>
                  <a:lnTo>
                    <a:pt x="797374" y="272159"/>
                  </a:lnTo>
                  <a:lnTo>
                    <a:pt x="779575" y="230061"/>
                  </a:lnTo>
                  <a:lnTo>
                    <a:pt x="757380" y="190509"/>
                  </a:lnTo>
                  <a:lnTo>
                    <a:pt x="731098" y="153812"/>
                  </a:lnTo>
                  <a:lnTo>
                    <a:pt x="701036" y="120279"/>
                  </a:lnTo>
                  <a:lnTo>
                    <a:pt x="667502" y="90217"/>
                  </a:lnTo>
                  <a:lnTo>
                    <a:pt x="630806" y="63934"/>
                  </a:lnTo>
                  <a:lnTo>
                    <a:pt x="591254" y="41739"/>
                  </a:lnTo>
                  <a:lnTo>
                    <a:pt x="549155" y="23940"/>
                  </a:lnTo>
                  <a:lnTo>
                    <a:pt x="504817" y="10845"/>
                  </a:lnTo>
                  <a:lnTo>
                    <a:pt x="458548" y="2762"/>
                  </a:lnTo>
                  <a:lnTo>
                    <a:pt x="410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665723" y="6454757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5">
                  <a:moveTo>
                    <a:pt x="363936" y="0"/>
                  </a:moveTo>
                  <a:lnTo>
                    <a:pt x="314552" y="3322"/>
                  </a:lnTo>
                  <a:lnTo>
                    <a:pt x="267186" y="13000"/>
                  </a:lnTo>
                  <a:lnTo>
                    <a:pt x="222274" y="28601"/>
                  </a:lnTo>
                  <a:lnTo>
                    <a:pt x="180249" y="49690"/>
                  </a:lnTo>
                  <a:lnTo>
                    <a:pt x="141544" y="75833"/>
                  </a:lnTo>
                  <a:lnTo>
                    <a:pt x="106593" y="106598"/>
                  </a:lnTo>
                  <a:lnTo>
                    <a:pt x="75829" y="141551"/>
                  </a:lnTo>
                  <a:lnTo>
                    <a:pt x="49687" y="180257"/>
                  </a:lnTo>
                  <a:lnTo>
                    <a:pt x="28599" y="222283"/>
                  </a:lnTo>
                  <a:lnTo>
                    <a:pt x="12999" y="267196"/>
                  </a:lnTo>
                  <a:lnTo>
                    <a:pt x="3322" y="314562"/>
                  </a:lnTo>
                  <a:lnTo>
                    <a:pt x="0" y="363947"/>
                  </a:lnTo>
                  <a:lnTo>
                    <a:pt x="3322" y="413331"/>
                  </a:lnTo>
                  <a:lnTo>
                    <a:pt x="12999" y="460697"/>
                  </a:lnTo>
                  <a:lnTo>
                    <a:pt x="28599" y="505610"/>
                  </a:lnTo>
                  <a:lnTo>
                    <a:pt x="49687" y="547636"/>
                  </a:lnTo>
                  <a:lnTo>
                    <a:pt x="75829" y="586342"/>
                  </a:lnTo>
                  <a:lnTo>
                    <a:pt x="106593" y="621295"/>
                  </a:lnTo>
                  <a:lnTo>
                    <a:pt x="141544" y="652060"/>
                  </a:lnTo>
                  <a:lnTo>
                    <a:pt x="180249" y="678203"/>
                  </a:lnTo>
                  <a:lnTo>
                    <a:pt x="222274" y="699292"/>
                  </a:lnTo>
                  <a:lnTo>
                    <a:pt x="267186" y="714893"/>
                  </a:lnTo>
                  <a:lnTo>
                    <a:pt x="314552" y="724571"/>
                  </a:lnTo>
                  <a:lnTo>
                    <a:pt x="363936" y="727894"/>
                  </a:lnTo>
                  <a:lnTo>
                    <a:pt x="413323" y="724571"/>
                  </a:lnTo>
                  <a:lnTo>
                    <a:pt x="460690" y="714893"/>
                  </a:lnTo>
                  <a:lnTo>
                    <a:pt x="505604" y="699292"/>
                  </a:lnTo>
                  <a:lnTo>
                    <a:pt x="547630" y="678203"/>
                  </a:lnTo>
                  <a:lnTo>
                    <a:pt x="586336" y="652060"/>
                  </a:lnTo>
                  <a:lnTo>
                    <a:pt x="621288" y="621295"/>
                  </a:lnTo>
                  <a:lnTo>
                    <a:pt x="652052" y="586342"/>
                  </a:lnTo>
                  <a:lnTo>
                    <a:pt x="678195" y="547636"/>
                  </a:lnTo>
                  <a:lnTo>
                    <a:pt x="699283" y="505610"/>
                  </a:lnTo>
                  <a:lnTo>
                    <a:pt x="714883" y="460697"/>
                  </a:lnTo>
                  <a:lnTo>
                    <a:pt x="724561" y="413331"/>
                  </a:lnTo>
                  <a:lnTo>
                    <a:pt x="727883" y="363947"/>
                  </a:lnTo>
                  <a:lnTo>
                    <a:pt x="724561" y="314562"/>
                  </a:lnTo>
                  <a:lnTo>
                    <a:pt x="714883" y="267196"/>
                  </a:lnTo>
                  <a:lnTo>
                    <a:pt x="699283" y="222283"/>
                  </a:lnTo>
                  <a:lnTo>
                    <a:pt x="678195" y="180257"/>
                  </a:lnTo>
                  <a:lnTo>
                    <a:pt x="652052" y="141551"/>
                  </a:lnTo>
                  <a:lnTo>
                    <a:pt x="621288" y="106598"/>
                  </a:lnTo>
                  <a:lnTo>
                    <a:pt x="586336" y="75833"/>
                  </a:lnTo>
                  <a:lnTo>
                    <a:pt x="547630" y="49690"/>
                  </a:lnTo>
                  <a:lnTo>
                    <a:pt x="505604" y="28601"/>
                  </a:lnTo>
                  <a:lnTo>
                    <a:pt x="460690" y="13000"/>
                  </a:lnTo>
                  <a:lnTo>
                    <a:pt x="413323" y="3322"/>
                  </a:lnTo>
                  <a:lnTo>
                    <a:pt x="3639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6847" y="6828817"/>
              <a:ext cx="185638" cy="185648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6840265" y="6625184"/>
              <a:ext cx="247650" cy="181610"/>
            </a:xfrm>
            <a:custGeom>
              <a:avLst/>
              <a:gdLst/>
              <a:ahLst/>
              <a:cxnLst/>
              <a:rect l="l" t="t" r="r" b="b"/>
              <a:pathLst>
                <a:path w="247650" h="181609">
                  <a:moveTo>
                    <a:pt x="131755" y="181167"/>
                  </a:moveTo>
                  <a:lnTo>
                    <a:pt x="247039" y="181167"/>
                  </a:lnTo>
                  <a:lnTo>
                    <a:pt x="115284" y="0"/>
                  </a:lnTo>
                  <a:lnTo>
                    <a:pt x="0" y="0"/>
                  </a:lnTo>
                  <a:lnTo>
                    <a:pt x="131755" y="181167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29660" y="6625176"/>
              <a:ext cx="189865" cy="181610"/>
            </a:xfrm>
            <a:custGeom>
              <a:avLst/>
              <a:gdLst/>
              <a:ahLst/>
              <a:cxnLst/>
              <a:rect l="l" t="t" r="r" b="b"/>
              <a:pathLst>
                <a:path w="189865" h="181609">
                  <a:moveTo>
                    <a:pt x="0" y="101913"/>
                  </a:moveTo>
                  <a:lnTo>
                    <a:pt x="74123" y="0"/>
                  </a:lnTo>
                  <a:lnTo>
                    <a:pt x="189407" y="0"/>
                  </a:lnTo>
                  <a:lnTo>
                    <a:pt x="57652" y="181177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897905" y="6625181"/>
              <a:ext cx="132080" cy="214629"/>
            </a:xfrm>
            <a:custGeom>
              <a:avLst/>
              <a:gdLst/>
              <a:ahLst/>
              <a:cxnLst/>
              <a:rect l="l" t="t" r="r" b="b"/>
              <a:pathLst>
                <a:path w="132079" h="214629">
                  <a:moveTo>
                    <a:pt x="0" y="0"/>
                  </a:moveTo>
                  <a:lnTo>
                    <a:pt x="131755" y="181167"/>
                  </a:lnTo>
                  <a:lnTo>
                    <a:pt x="131755" y="214108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32025" y="686399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889670" y="686399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873200" y="6880471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5">
                  <a:moveTo>
                    <a:pt x="0" y="2470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873200" y="6822825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5">
                  <a:moveTo>
                    <a:pt x="0" y="2470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28484" y="697105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86130" y="697105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169660" y="6987525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5">
                  <a:moveTo>
                    <a:pt x="0" y="2470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169660" y="6929881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5">
                  <a:moveTo>
                    <a:pt x="0" y="2470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144955" y="6789882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202600" y="6789882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70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186130" y="6806356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5">
                  <a:moveTo>
                    <a:pt x="0" y="2470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86130" y="6748710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5">
                  <a:moveTo>
                    <a:pt x="0" y="2470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DC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619009" y="7412050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90">
                  <a:moveTo>
                    <a:pt x="410657" y="0"/>
                  </a:moveTo>
                  <a:lnTo>
                    <a:pt x="362766" y="2762"/>
                  </a:lnTo>
                  <a:lnTo>
                    <a:pt x="316497" y="10845"/>
                  </a:lnTo>
                  <a:lnTo>
                    <a:pt x="272159" y="23940"/>
                  </a:lnTo>
                  <a:lnTo>
                    <a:pt x="230061" y="41739"/>
                  </a:lnTo>
                  <a:lnTo>
                    <a:pt x="190509" y="63934"/>
                  </a:lnTo>
                  <a:lnTo>
                    <a:pt x="153812" y="90217"/>
                  </a:lnTo>
                  <a:lnTo>
                    <a:pt x="120279" y="120279"/>
                  </a:lnTo>
                  <a:lnTo>
                    <a:pt x="90217" y="153812"/>
                  </a:lnTo>
                  <a:lnTo>
                    <a:pt x="63934" y="190509"/>
                  </a:lnTo>
                  <a:lnTo>
                    <a:pt x="41739" y="230061"/>
                  </a:lnTo>
                  <a:lnTo>
                    <a:pt x="23940" y="272159"/>
                  </a:lnTo>
                  <a:lnTo>
                    <a:pt x="10845" y="316497"/>
                  </a:lnTo>
                  <a:lnTo>
                    <a:pt x="2762" y="362766"/>
                  </a:lnTo>
                  <a:lnTo>
                    <a:pt x="0" y="410657"/>
                  </a:lnTo>
                  <a:lnTo>
                    <a:pt x="2762" y="458548"/>
                  </a:lnTo>
                  <a:lnTo>
                    <a:pt x="10845" y="504817"/>
                  </a:lnTo>
                  <a:lnTo>
                    <a:pt x="23940" y="549155"/>
                  </a:lnTo>
                  <a:lnTo>
                    <a:pt x="41739" y="591254"/>
                  </a:lnTo>
                  <a:lnTo>
                    <a:pt x="63934" y="630806"/>
                  </a:lnTo>
                  <a:lnTo>
                    <a:pt x="90217" y="667502"/>
                  </a:lnTo>
                  <a:lnTo>
                    <a:pt x="120279" y="701036"/>
                  </a:lnTo>
                  <a:lnTo>
                    <a:pt x="153812" y="731098"/>
                  </a:lnTo>
                  <a:lnTo>
                    <a:pt x="190509" y="757380"/>
                  </a:lnTo>
                  <a:lnTo>
                    <a:pt x="230061" y="779575"/>
                  </a:lnTo>
                  <a:lnTo>
                    <a:pt x="272159" y="797374"/>
                  </a:lnTo>
                  <a:lnTo>
                    <a:pt x="316497" y="810469"/>
                  </a:lnTo>
                  <a:lnTo>
                    <a:pt x="362766" y="818552"/>
                  </a:lnTo>
                  <a:lnTo>
                    <a:pt x="410657" y="821315"/>
                  </a:lnTo>
                  <a:lnTo>
                    <a:pt x="458548" y="818552"/>
                  </a:lnTo>
                  <a:lnTo>
                    <a:pt x="504817" y="810469"/>
                  </a:lnTo>
                  <a:lnTo>
                    <a:pt x="549155" y="797374"/>
                  </a:lnTo>
                  <a:lnTo>
                    <a:pt x="591254" y="779575"/>
                  </a:lnTo>
                  <a:lnTo>
                    <a:pt x="630806" y="757380"/>
                  </a:lnTo>
                  <a:lnTo>
                    <a:pt x="667502" y="731098"/>
                  </a:lnTo>
                  <a:lnTo>
                    <a:pt x="701036" y="701036"/>
                  </a:lnTo>
                  <a:lnTo>
                    <a:pt x="731098" y="667502"/>
                  </a:lnTo>
                  <a:lnTo>
                    <a:pt x="757380" y="630806"/>
                  </a:lnTo>
                  <a:lnTo>
                    <a:pt x="779575" y="591254"/>
                  </a:lnTo>
                  <a:lnTo>
                    <a:pt x="797374" y="549155"/>
                  </a:lnTo>
                  <a:lnTo>
                    <a:pt x="810469" y="504817"/>
                  </a:lnTo>
                  <a:lnTo>
                    <a:pt x="818552" y="458548"/>
                  </a:lnTo>
                  <a:lnTo>
                    <a:pt x="821315" y="410657"/>
                  </a:lnTo>
                  <a:lnTo>
                    <a:pt x="818552" y="362766"/>
                  </a:lnTo>
                  <a:lnTo>
                    <a:pt x="810469" y="316497"/>
                  </a:lnTo>
                  <a:lnTo>
                    <a:pt x="797374" y="272159"/>
                  </a:lnTo>
                  <a:lnTo>
                    <a:pt x="779575" y="230061"/>
                  </a:lnTo>
                  <a:lnTo>
                    <a:pt x="757380" y="190509"/>
                  </a:lnTo>
                  <a:lnTo>
                    <a:pt x="731098" y="153812"/>
                  </a:lnTo>
                  <a:lnTo>
                    <a:pt x="701036" y="120279"/>
                  </a:lnTo>
                  <a:lnTo>
                    <a:pt x="667502" y="90217"/>
                  </a:lnTo>
                  <a:lnTo>
                    <a:pt x="630806" y="63934"/>
                  </a:lnTo>
                  <a:lnTo>
                    <a:pt x="591254" y="41739"/>
                  </a:lnTo>
                  <a:lnTo>
                    <a:pt x="549155" y="23940"/>
                  </a:lnTo>
                  <a:lnTo>
                    <a:pt x="504817" y="10845"/>
                  </a:lnTo>
                  <a:lnTo>
                    <a:pt x="458548" y="2762"/>
                  </a:lnTo>
                  <a:lnTo>
                    <a:pt x="410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65723" y="7458771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5">
                  <a:moveTo>
                    <a:pt x="363936" y="0"/>
                  </a:moveTo>
                  <a:lnTo>
                    <a:pt x="314552" y="3322"/>
                  </a:lnTo>
                  <a:lnTo>
                    <a:pt x="267186" y="12999"/>
                  </a:lnTo>
                  <a:lnTo>
                    <a:pt x="222274" y="28599"/>
                  </a:lnTo>
                  <a:lnTo>
                    <a:pt x="180249" y="49687"/>
                  </a:lnTo>
                  <a:lnTo>
                    <a:pt x="141544" y="75829"/>
                  </a:lnTo>
                  <a:lnTo>
                    <a:pt x="106593" y="106593"/>
                  </a:lnTo>
                  <a:lnTo>
                    <a:pt x="75829" y="141544"/>
                  </a:lnTo>
                  <a:lnTo>
                    <a:pt x="49687" y="180249"/>
                  </a:lnTo>
                  <a:lnTo>
                    <a:pt x="28599" y="222274"/>
                  </a:lnTo>
                  <a:lnTo>
                    <a:pt x="12999" y="267186"/>
                  </a:lnTo>
                  <a:lnTo>
                    <a:pt x="3322" y="314552"/>
                  </a:lnTo>
                  <a:lnTo>
                    <a:pt x="0" y="363936"/>
                  </a:lnTo>
                  <a:lnTo>
                    <a:pt x="3322" y="413321"/>
                  </a:lnTo>
                  <a:lnTo>
                    <a:pt x="12999" y="460686"/>
                  </a:lnTo>
                  <a:lnTo>
                    <a:pt x="28599" y="505599"/>
                  </a:lnTo>
                  <a:lnTo>
                    <a:pt x="49687" y="547626"/>
                  </a:lnTo>
                  <a:lnTo>
                    <a:pt x="75829" y="586332"/>
                  </a:lnTo>
                  <a:lnTo>
                    <a:pt x="106593" y="621284"/>
                  </a:lnTo>
                  <a:lnTo>
                    <a:pt x="141544" y="652049"/>
                  </a:lnTo>
                  <a:lnTo>
                    <a:pt x="180249" y="678193"/>
                  </a:lnTo>
                  <a:lnTo>
                    <a:pt x="222274" y="699282"/>
                  </a:lnTo>
                  <a:lnTo>
                    <a:pt x="267186" y="714882"/>
                  </a:lnTo>
                  <a:lnTo>
                    <a:pt x="314552" y="724561"/>
                  </a:lnTo>
                  <a:lnTo>
                    <a:pt x="363936" y="727883"/>
                  </a:lnTo>
                  <a:lnTo>
                    <a:pt x="413323" y="724561"/>
                  </a:lnTo>
                  <a:lnTo>
                    <a:pt x="460690" y="714882"/>
                  </a:lnTo>
                  <a:lnTo>
                    <a:pt x="505604" y="699282"/>
                  </a:lnTo>
                  <a:lnTo>
                    <a:pt x="547630" y="678193"/>
                  </a:lnTo>
                  <a:lnTo>
                    <a:pt x="586336" y="652049"/>
                  </a:lnTo>
                  <a:lnTo>
                    <a:pt x="621288" y="621284"/>
                  </a:lnTo>
                  <a:lnTo>
                    <a:pt x="652052" y="586332"/>
                  </a:lnTo>
                  <a:lnTo>
                    <a:pt x="678195" y="547626"/>
                  </a:lnTo>
                  <a:lnTo>
                    <a:pt x="699283" y="505599"/>
                  </a:lnTo>
                  <a:lnTo>
                    <a:pt x="714883" y="460686"/>
                  </a:lnTo>
                  <a:lnTo>
                    <a:pt x="724561" y="413321"/>
                  </a:lnTo>
                  <a:lnTo>
                    <a:pt x="727883" y="363936"/>
                  </a:lnTo>
                  <a:lnTo>
                    <a:pt x="724561" y="314552"/>
                  </a:lnTo>
                  <a:lnTo>
                    <a:pt x="714883" y="267186"/>
                  </a:lnTo>
                  <a:lnTo>
                    <a:pt x="699283" y="222274"/>
                  </a:lnTo>
                  <a:lnTo>
                    <a:pt x="678195" y="180249"/>
                  </a:lnTo>
                  <a:lnTo>
                    <a:pt x="652052" y="141544"/>
                  </a:lnTo>
                  <a:lnTo>
                    <a:pt x="621288" y="106593"/>
                  </a:lnTo>
                  <a:lnTo>
                    <a:pt x="586336" y="75829"/>
                  </a:lnTo>
                  <a:lnTo>
                    <a:pt x="547630" y="49687"/>
                  </a:lnTo>
                  <a:lnTo>
                    <a:pt x="505604" y="28599"/>
                  </a:lnTo>
                  <a:lnTo>
                    <a:pt x="460690" y="12999"/>
                  </a:lnTo>
                  <a:lnTo>
                    <a:pt x="413323" y="3322"/>
                  </a:lnTo>
                  <a:lnTo>
                    <a:pt x="3639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980254" y="7732123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5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881435" y="7732123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5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947315" y="777329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882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881435" y="7773298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412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81435" y="7814473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5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89670" y="7937998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0"/>
                  </a:moveTo>
                  <a:lnTo>
                    <a:pt x="0" y="41171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922610" y="7913294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40">
                  <a:moveTo>
                    <a:pt x="0" y="0"/>
                  </a:moveTo>
                  <a:lnTo>
                    <a:pt x="0" y="65882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955550" y="7929763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h="49529">
                  <a:moveTo>
                    <a:pt x="0" y="0"/>
                  </a:moveTo>
                  <a:lnTo>
                    <a:pt x="0" y="49412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988490" y="7888588"/>
              <a:ext cx="0" cy="90805"/>
            </a:xfrm>
            <a:custGeom>
              <a:avLst/>
              <a:gdLst/>
              <a:ahLst/>
              <a:cxnLst/>
              <a:rect l="l" t="t" r="r" b="b"/>
              <a:pathLst>
                <a:path h="90804">
                  <a:moveTo>
                    <a:pt x="0" y="0"/>
                  </a:moveTo>
                  <a:lnTo>
                    <a:pt x="0" y="90583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881440" y="7855648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11528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840257" y="7633299"/>
              <a:ext cx="313055" cy="379095"/>
            </a:xfrm>
            <a:custGeom>
              <a:avLst/>
              <a:gdLst/>
              <a:ahLst/>
              <a:cxnLst/>
              <a:rect l="l" t="t" r="r" b="b"/>
              <a:pathLst>
                <a:path w="313054" h="379095">
                  <a:moveTo>
                    <a:pt x="312932" y="329403"/>
                  </a:moveTo>
                  <a:lnTo>
                    <a:pt x="312932" y="362344"/>
                  </a:lnTo>
                  <a:lnTo>
                    <a:pt x="312932" y="371444"/>
                  </a:lnTo>
                  <a:lnTo>
                    <a:pt x="305561" y="378815"/>
                  </a:lnTo>
                  <a:lnTo>
                    <a:pt x="296462" y="378815"/>
                  </a:lnTo>
                  <a:lnTo>
                    <a:pt x="16470" y="378815"/>
                  </a:lnTo>
                  <a:lnTo>
                    <a:pt x="7381" y="378815"/>
                  </a:lnTo>
                  <a:lnTo>
                    <a:pt x="0" y="371444"/>
                  </a:lnTo>
                  <a:lnTo>
                    <a:pt x="0" y="362344"/>
                  </a:lnTo>
                  <a:lnTo>
                    <a:pt x="0" y="16470"/>
                  </a:lnTo>
                  <a:lnTo>
                    <a:pt x="0" y="7381"/>
                  </a:lnTo>
                  <a:lnTo>
                    <a:pt x="7381" y="0"/>
                  </a:lnTo>
                  <a:lnTo>
                    <a:pt x="16470" y="0"/>
                  </a:lnTo>
                  <a:lnTo>
                    <a:pt x="296462" y="0"/>
                  </a:lnTo>
                  <a:lnTo>
                    <a:pt x="305561" y="0"/>
                  </a:lnTo>
                  <a:lnTo>
                    <a:pt x="312932" y="7381"/>
                  </a:lnTo>
                  <a:lnTo>
                    <a:pt x="312932" y="16470"/>
                  </a:lnTo>
                  <a:lnTo>
                    <a:pt x="312932" y="98824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3908" y="7622830"/>
              <a:ext cx="185638" cy="70353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0959" y="7738118"/>
              <a:ext cx="218579" cy="218590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619009" y="2392029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89">
                  <a:moveTo>
                    <a:pt x="410657" y="0"/>
                  </a:moveTo>
                  <a:lnTo>
                    <a:pt x="362766" y="2762"/>
                  </a:lnTo>
                  <a:lnTo>
                    <a:pt x="316497" y="10845"/>
                  </a:lnTo>
                  <a:lnTo>
                    <a:pt x="272159" y="23940"/>
                  </a:lnTo>
                  <a:lnTo>
                    <a:pt x="230061" y="41739"/>
                  </a:lnTo>
                  <a:lnTo>
                    <a:pt x="190509" y="63934"/>
                  </a:lnTo>
                  <a:lnTo>
                    <a:pt x="153812" y="90217"/>
                  </a:lnTo>
                  <a:lnTo>
                    <a:pt x="120279" y="120279"/>
                  </a:lnTo>
                  <a:lnTo>
                    <a:pt x="90217" y="153812"/>
                  </a:lnTo>
                  <a:lnTo>
                    <a:pt x="63934" y="190509"/>
                  </a:lnTo>
                  <a:lnTo>
                    <a:pt x="41739" y="230061"/>
                  </a:lnTo>
                  <a:lnTo>
                    <a:pt x="23940" y="272159"/>
                  </a:lnTo>
                  <a:lnTo>
                    <a:pt x="10845" y="316497"/>
                  </a:lnTo>
                  <a:lnTo>
                    <a:pt x="2762" y="362766"/>
                  </a:lnTo>
                  <a:lnTo>
                    <a:pt x="0" y="410657"/>
                  </a:lnTo>
                  <a:lnTo>
                    <a:pt x="2762" y="458548"/>
                  </a:lnTo>
                  <a:lnTo>
                    <a:pt x="10845" y="504817"/>
                  </a:lnTo>
                  <a:lnTo>
                    <a:pt x="23940" y="549155"/>
                  </a:lnTo>
                  <a:lnTo>
                    <a:pt x="41739" y="591254"/>
                  </a:lnTo>
                  <a:lnTo>
                    <a:pt x="63934" y="630806"/>
                  </a:lnTo>
                  <a:lnTo>
                    <a:pt x="90217" y="667502"/>
                  </a:lnTo>
                  <a:lnTo>
                    <a:pt x="120279" y="701036"/>
                  </a:lnTo>
                  <a:lnTo>
                    <a:pt x="153812" y="731098"/>
                  </a:lnTo>
                  <a:lnTo>
                    <a:pt x="190509" y="757380"/>
                  </a:lnTo>
                  <a:lnTo>
                    <a:pt x="230061" y="779575"/>
                  </a:lnTo>
                  <a:lnTo>
                    <a:pt x="272159" y="797374"/>
                  </a:lnTo>
                  <a:lnTo>
                    <a:pt x="316497" y="810469"/>
                  </a:lnTo>
                  <a:lnTo>
                    <a:pt x="362766" y="818552"/>
                  </a:lnTo>
                  <a:lnTo>
                    <a:pt x="410657" y="821315"/>
                  </a:lnTo>
                  <a:lnTo>
                    <a:pt x="458548" y="818552"/>
                  </a:lnTo>
                  <a:lnTo>
                    <a:pt x="504817" y="810469"/>
                  </a:lnTo>
                  <a:lnTo>
                    <a:pt x="549155" y="797374"/>
                  </a:lnTo>
                  <a:lnTo>
                    <a:pt x="591254" y="779575"/>
                  </a:lnTo>
                  <a:lnTo>
                    <a:pt x="630806" y="757380"/>
                  </a:lnTo>
                  <a:lnTo>
                    <a:pt x="667502" y="731098"/>
                  </a:lnTo>
                  <a:lnTo>
                    <a:pt x="701036" y="701036"/>
                  </a:lnTo>
                  <a:lnTo>
                    <a:pt x="731098" y="667502"/>
                  </a:lnTo>
                  <a:lnTo>
                    <a:pt x="757380" y="630806"/>
                  </a:lnTo>
                  <a:lnTo>
                    <a:pt x="779575" y="591254"/>
                  </a:lnTo>
                  <a:lnTo>
                    <a:pt x="797374" y="549155"/>
                  </a:lnTo>
                  <a:lnTo>
                    <a:pt x="810469" y="504817"/>
                  </a:lnTo>
                  <a:lnTo>
                    <a:pt x="818552" y="458548"/>
                  </a:lnTo>
                  <a:lnTo>
                    <a:pt x="821315" y="410657"/>
                  </a:lnTo>
                  <a:lnTo>
                    <a:pt x="818552" y="362766"/>
                  </a:lnTo>
                  <a:lnTo>
                    <a:pt x="810469" y="316497"/>
                  </a:lnTo>
                  <a:lnTo>
                    <a:pt x="797374" y="272159"/>
                  </a:lnTo>
                  <a:lnTo>
                    <a:pt x="779575" y="230061"/>
                  </a:lnTo>
                  <a:lnTo>
                    <a:pt x="757380" y="190509"/>
                  </a:lnTo>
                  <a:lnTo>
                    <a:pt x="731098" y="153812"/>
                  </a:lnTo>
                  <a:lnTo>
                    <a:pt x="701036" y="120279"/>
                  </a:lnTo>
                  <a:lnTo>
                    <a:pt x="667502" y="90217"/>
                  </a:lnTo>
                  <a:lnTo>
                    <a:pt x="630806" y="63934"/>
                  </a:lnTo>
                  <a:lnTo>
                    <a:pt x="591254" y="41739"/>
                  </a:lnTo>
                  <a:lnTo>
                    <a:pt x="549155" y="23940"/>
                  </a:lnTo>
                  <a:lnTo>
                    <a:pt x="504817" y="10845"/>
                  </a:lnTo>
                  <a:lnTo>
                    <a:pt x="458548" y="2762"/>
                  </a:lnTo>
                  <a:lnTo>
                    <a:pt x="410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665723" y="2438740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4">
                  <a:moveTo>
                    <a:pt x="363936" y="0"/>
                  </a:moveTo>
                  <a:lnTo>
                    <a:pt x="314552" y="3322"/>
                  </a:lnTo>
                  <a:lnTo>
                    <a:pt x="267186" y="13000"/>
                  </a:lnTo>
                  <a:lnTo>
                    <a:pt x="222274" y="28601"/>
                  </a:lnTo>
                  <a:lnTo>
                    <a:pt x="180249" y="49690"/>
                  </a:lnTo>
                  <a:lnTo>
                    <a:pt x="141544" y="75833"/>
                  </a:lnTo>
                  <a:lnTo>
                    <a:pt x="106593" y="106598"/>
                  </a:lnTo>
                  <a:lnTo>
                    <a:pt x="75829" y="141551"/>
                  </a:lnTo>
                  <a:lnTo>
                    <a:pt x="49687" y="180257"/>
                  </a:lnTo>
                  <a:lnTo>
                    <a:pt x="28599" y="222283"/>
                  </a:lnTo>
                  <a:lnTo>
                    <a:pt x="12999" y="267196"/>
                  </a:lnTo>
                  <a:lnTo>
                    <a:pt x="3322" y="314562"/>
                  </a:lnTo>
                  <a:lnTo>
                    <a:pt x="0" y="363947"/>
                  </a:lnTo>
                  <a:lnTo>
                    <a:pt x="3322" y="413331"/>
                  </a:lnTo>
                  <a:lnTo>
                    <a:pt x="12999" y="460697"/>
                  </a:lnTo>
                  <a:lnTo>
                    <a:pt x="28599" y="505610"/>
                  </a:lnTo>
                  <a:lnTo>
                    <a:pt x="49687" y="547636"/>
                  </a:lnTo>
                  <a:lnTo>
                    <a:pt x="75829" y="586342"/>
                  </a:lnTo>
                  <a:lnTo>
                    <a:pt x="106593" y="621295"/>
                  </a:lnTo>
                  <a:lnTo>
                    <a:pt x="141544" y="652060"/>
                  </a:lnTo>
                  <a:lnTo>
                    <a:pt x="180249" y="678203"/>
                  </a:lnTo>
                  <a:lnTo>
                    <a:pt x="222274" y="699292"/>
                  </a:lnTo>
                  <a:lnTo>
                    <a:pt x="267186" y="714893"/>
                  </a:lnTo>
                  <a:lnTo>
                    <a:pt x="314552" y="724571"/>
                  </a:lnTo>
                  <a:lnTo>
                    <a:pt x="363936" y="727894"/>
                  </a:lnTo>
                  <a:lnTo>
                    <a:pt x="413323" y="724571"/>
                  </a:lnTo>
                  <a:lnTo>
                    <a:pt x="460690" y="714893"/>
                  </a:lnTo>
                  <a:lnTo>
                    <a:pt x="505604" y="699292"/>
                  </a:lnTo>
                  <a:lnTo>
                    <a:pt x="547630" y="678203"/>
                  </a:lnTo>
                  <a:lnTo>
                    <a:pt x="586336" y="652060"/>
                  </a:lnTo>
                  <a:lnTo>
                    <a:pt x="621288" y="621295"/>
                  </a:lnTo>
                  <a:lnTo>
                    <a:pt x="652052" y="586342"/>
                  </a:lnTo>
                  <a:lnTo>
                    <a:pt x="678195" y="547636"/>
                  </a:lnTo>
                  <a:lnTo>
                    <a:pt x="699283" y="505610"/>
                  </a:lnTo>
                  <a:lnTo>
                    <a:pt x="714883" y="460697"/>
                  </a:lnTo>
                  <a:lnTo>
                    <a:pt x="724561" y="413331"/>
                  </a:lnTo>
                  <a:lnTo>
                    <a:pt x="727883" y="363947"/>
                  </a:lnTo>
                  <a:lnTo>
                    <a:pt x="724561" y="314562"/>
                  </a:lnTo>
                  <a:lnTo>
                    <a:pt x="714883" y="267196"/>
                  </a:lnTo>
                  <a:lnTo>
                    <a:pt x="699283" y="222283"/>
                  </a:lnTo>
                  <a:lnTo>
                    <a:pt x="678195" y="180257"/>
                  </a:lnTo>
                  <a:lnTo>
                    <a:pt x="652052" y="141551"/>
                  </a:lnTo>
                  <a:lnTo>
                    <a:pt x="621288" y="106598"/>
                  </a:lnTo>
                  <a:lnTo>
                    <a:pt x="586336" y="75833"/>
                  </a:lnTo>
                  <a:lnTo>
                    <a:pt x="547630" y="49690"/>
                  </a:lnTo>
                  <a:lnTo>
                    <a:pt x="505604" y="28601"/>
                  </a:lnTo>
                  <a:lnTo>
                    <a:pt x="460690" y="13000"/>
                  </a:lnTo>
                  <a:lnTo>
                    <a:pt x="413323" y="3322"/>
                  </a:lnTo>
                  <a:lnTo>
                    <a:pt x="3639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955558" y="2942674"/>
              <a:ext cx="148590" cy="49530"/>
            </a:xfrm>
            <a:custGeom>
              <a:avLst/>
              <a:gdLst/>
              <a:ahLst/>
              <a:cxnLst/>
              <a:rect l="l" t="t" r="r" b="b"/>
              <a:pathLst>
                <a:path w="148590" h="49530">
                  <a:moveTo>
                    <a:pt x="148225" y="49412"/>
                  </a:moveTo>
                  <a:lnTo>
                    <a:pt x="0" y="49412"/>
                  </a:lnTo>
                  <a:lnTo>
                    <a:pt x="0" y="0"/>
                  </a:lnTo>
                  <a:lnTo>
                    <a:pt x="148225" y="0"/>
                  </a:lnTo>
                  <a:lnTo>
                    <a:pt x="148225" y="49412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897905" y="2992092"/>
              <a:ext cx="263525" cy="0"/>
            </a:xfrm>
            <a:custGeom>
              <a:avLst/>
              <a:gdLst/>
              <a:ahLst/>
              <a:cxnLst/>
              <a:rect l="l" t="t" r="r" b="b"/>
              <a:pathLst>
                <a:path w="263525">
                  <a:moveTo>
                    <a:pt x="0" y="0"/>
                  </a:moveTo>
                  <a:lnTo>
                    <a:pt x="26352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840257" y="2662692"/>
              <a:ext cx="379095" cy="280035"/>
            </a:xfrm>
            <a:custGeom>
              <a:avLst/>
              <a:gdLst/>
              <a:ahLst/>
              <a:cxnLst/>
              <a:rect l="l" t="t" r="r" b="b"/>
              <a:pathLst>
                <a:path w="379095" h="280035">
                  <a:moveTo>
                    <a:pt x="296462" y="0"/>
                  </a:moveTo>
                  <a:lnTo>
                    <a:pt x="354104" y="0"/>
                  </a:lnTo>
                  <a:lnTo>
                    <a:pt x="363721" y="1940"/>
                  </a:lnTo>
                  <a:lnTo>
                    <a:pt x="371576" y="7234"/>
                  </a:lnTo>
                  <a:lnTo>
                    <a:pt x="376873" y="15085"/>
                  </a:lnTo>
                  <a:lnTo>
                    <a:pt x="378815" y="24700"/>
                  </a:lnTo>
                  <a:lnTo>
                    <a:pt x="378815" y="255280"/>
                  </a:lnTo>
                  <a:lnTo>
                    <a:pt x="376873" y="264897"/>
                  </a:lnTo>
                  <a:lnTo>
                    <a:pt x="371576" y="272752"/>
                  </a:lnTo>
                  <a:lnTo>
                    <a:pt x="363721" y="278048"/>
                  </a:lnTo>
                  <a:lnTo>
                    <a:pt x="354104" y="279991"/>
                  </a:lnTo>
                  <a:lnTo>
                    <a:pt x="24711" y="279991"/>
                  </a:lnTo>
                  <a:lnTo>
                    <a:pt x="15094" y="278048"/>
                  </a:lnTo>
                  <a:lnTo>
                    <a:pt x="7239" y="272752"/>
                  </a:lnTo>
                  <a:lnTo>
                    <a:pt x="1942" y="264897"/>
                  </a:lnTo>
                  <a:lnTo>
                    <a:pt x="0" y="255280"/>
                  </a:lnTo>
                  <a:lnTo>
                    <a:pt x="0" y="24700"/>
                  </a:lnTo>
                  <a:lnTo>
                    <a:pt x="1942" y="15085"/>
                  </a:lnTo>
                  <a:lnTo>
                    <a:pt x="7239" y="7234"/>
                  </a:lnTo>
                  <a:lnTo>
                    <a:pt x="15094" y="1940"/>
                  </a:lnTo>
                  <a:lnTo>
                    <a:pt x="24711" y="0"/>
                  </a:lnTo>
                  <a:lnTo>
                    <a:pt x="8235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889670" y="2794452"/>
              <a:ext cx="280035" cy="99060"/>
            </a:xfrm>
            <a:custGeom>
              <a:avLst/>
              <a:gdLst/>
              <a:ahLst/>
              <a:cxnLst/>
              <a:rect l="l" t="t" r="r" b="b"/>
              <a:pathLst>
                <a:path w="280034" h="99060">
                  <a:moveTo>
                    <a:pt x="139995" y="0"/>
                  </a:moveTo>
                  <a:lnTo>
                    <a:pt x="279991" y="98824"/>
                  </a:lnTo>
                  <a:lnTo>
                    <a:pt x="0" y="98824"/>
                  </a:lnTo>
                  <a:lnTo>
                    <a:pt x="139995" y="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9199" y="2602809"/>
              <a:ext cx="300932" cy="290462"/>
            </a:xfrm>
            <a:prstGeom prst="rect">
              <a:avLst/>
            </a:prstGeom>
          </p:spPr>
        </p:pic>
      </p:grpSp>
      <p:pic>
        <p:nvPicPr>
          <p:cNvPr id="141" name="Picture 140" descr="A black and red text&#10;&#10;Description automatically generated">
            <a:extLst>
              <a:ext uri="{FF2B5EF4-FFF2-40B4-BE49-F238E27FC236}">
                <a16:creationId xmlns:a16="http://schemas.microsoft.com/office/drawing/2014/main" id="{52C2AB21-3EE9-ABF3-EB72-2B050DDE40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PRICING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9340" y="6805118"/>
            <a:ext cx="6210300" cy="1181606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Standalone</a:t>
            </a:r>
            <a:r>
              <a:rPr sz="1200" spc="12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Phase-1</a:t>
            </a:r>
            <a:r>
              <a:rPr sz="1200" spc="12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copilot</a:t>
            </a:r>
            <a:r>
              <a:rPr sz="1200" spc="12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assessment</a:t>
            </a:r>
            <a:r>
              <a:rPr sz="1200" spc="12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can</a:t>
            </a:r>
            <a:r>
              <a:rPr sz="1200" spc="12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be</a:t>
            </a:r>
            <a:r>
              <a:rPr sz="1200" spc="12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481521"/>
                </a:solidFill>
                <a:latin typeface="Montserrat Medium"/>
                <a:cs typeface="Montserrat Medium"/>
              </a:rPr>
              <a:t>procured</a:t>
            </a:r>
            <a:endParaRPr sz="1200" dirty="0">
              <a:latin typeface="Montserrat Medium"/>
              <a:cs typeface="Montserrat Medium"/>
            </a:endParaRPr>
          </a:p>
          <a:p>
            <a:pPr marL="12700" marR="5080">
              <a:lnSpc>
                <a:spcPct val="126000"/>
              </a:lnSpc>
            </a:pP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In</a:t>
            </a:r>
            <a:r>
              <a:rPr sz="1200" spc="6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case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client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is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willing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to</a:t>
            </a:r>
            <a:r>
              <a:rPr sz="1200" spc="6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procure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Phase-</a:t>
            </a:r>
            <a:r>
              <a:rPr lang="en-US" sz="1200" dirty="0">
                <a:solidFill>
                  <a:srgbClr val="481521"/>
                </a:solidFill>
                <a:latin typeface="Montserrat Medium"/>
                <a:cs typeface="Montserrat Medium"/>
              </a:rPr>
              <a:t>2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&amp;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3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,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then</a:t>
            </a:r>
            <a:r>
              <a:rPr sz="1200" spc="6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it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is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mandatory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to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481521"/>
                </a:solidFill>
                <a:latin typeface="Montserrat Medium"/>
                <a:cs typeface="Montserrat Medium"/>
              </a:rPr>
              <a:t>procure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phase-1</a:t>
            </a:r>
            <a:r>
              <a:rPr sz="1200" spc="12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assessment</a:t>
            </a:r>
            <a:r>
              <a:rPr sz="1200" spc="13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as</a:t>
            </a:r>
            <a:r>
              <a:rPr sz="1200" spc="12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0" dirty="0">
                <a:solidFill>
                  <a:srgbClr val="481521"/>
                </a:solidFill>
                <a:latin typeface="Montserrat Medium"/>
                <a:cs typeface="Montserrat Medium"/>
              </a:rPr>
              <a:t>well</a:t>
            </a:r>
            <a:endParaRPr sz="1200" dirty="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Payment</a:t>
            </a:r>
            <a:r>
              <a:rPr sz="1200" spc="6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Term:</a:t>
            </a:r>
            <a:r>
              <a:rPr sz="1200" spc="7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Due</a:t>
            </a:r>
            <a:r>
              <a:rPr sz="1200" spc="7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on</a:t>
            </a:r>
            <a:r>
              <a:rPr sz="1200" spc="7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481521"/>
                </a:solidFill>
                <a:latin typeface="Montserrat Medium"/>
                <a:cs typeface="Montserrat Medium"/>
              </a:rPr>
              <a:t>receipt</a:t>
            </a:r>
            <a:endParaRPr sz="1200" dirty="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Subject</a:t>
            </a:r>
            <a:r>
              <a:rPr sz="1200" spc="9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to</a:t>
            </a:r>
            <a:r>
              <a:rPr sz="1200" spc="9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Clients</a:t>
            </a:r>
            <a:r>
              <a:rPr sz="1200" spc="9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eligibility</a:t>
            </a:r>
            <a:r>
              <a:rPr sz="1200" spc="9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for</a:t>
            </a:r>
            <a:r>
              <a:rPr sz="1200" spc="9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Copilot</a:t>
            </a:r>
            <a:r>
              <a:rPr sz="1200" spc="9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adoption</a:t>
            </a:r>
            <a:r>
              <a:rPr sz="1200" spc="9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accelerator</a:t>
            </a:r>
            <a:r>
              <a:rPr sz="1200" spc="9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81521"/>
                </a:solidFill>
                <a:latin typeface="Montserrat Medium"/>
                <a:cs typeface="Montserrat Medium"/>
              </a:rPr>
              <a:t>fund</a:t>
            </a:r>
            <a:r>
              <a:rPr sz="1200" spc="9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481521"/>
                </a:solidFill>
                <a:latin typeface="Montserrat Medium"/>
                <a:cs typeface="Montserrat Medium"/>
              </a:rPr>
              <a:t>$7,500</a:t>
            </a:r>
            <a:endParaRPr sz="1200" dirty="0">
              <a:latin typeface="Montserrat Medium"/>
              <a:cs typeface="Montserrat Medium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224369"/>
              </p:ext>
            </p:extLst>
          </p:nvPr>
        </p:nvGraphicFramePr>
        <p:xfrm>
          <a:off x="893899" y="3273251"/>
          <a:ext cx="18540730" cy="3421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4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0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298700" marR="2083435" indent="-217804">
                        <a:lnSpc>
                          <a:spcPct val="101800"/>
                        </a:lnSpc>
                      </a:pP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Copilot</a:t>
                      </a:r>
                      <a:r>
                        <a:rPr sz="1700" b="1" spc="3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Assessment </a:t>
                      </a: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Service:</a:t>
                      </a:r>
                      <a:r>
                        <a:rPr sz="1700" b="1" spc="16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Phase-</a:t>
                      </a:r>
                      <a:r>
                        <a:rPr sz="1700" b="1" spc="-5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1</a:t>
                      </a:r>
                      <a:endParaRPr sz="1700">
                        <a:latin typeface="Montserrat SemiBold"/>
                        <a:cs typeface="Montserrat SemiBold"/>
                      </a:endParaRPr>
                    </a:p>
                  </a:txBody>
                  <a:tcPr marL="0" marR="0" marT="996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R="13970" algn="ctr">
                        <a:lnSpc>
                          <a:spcPct val="100000"/>
                        </a:lnSpc>
                      </a:pPr>
                      <a:r>
                        <a:rPr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$1</a:t>
                      </a:r>
                      <a:r>
                        <a:rPr lang="en-US"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4</a:t>
                      </a:r>
                      <a:r>
                        <a:rPr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,</a:t>
                      </a:r>
                      <a:r>
                        <a:rPr lang="en-US"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4</a:t>
                      </a:r>
                      <a:r>
                        <a:rPr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00</a:t>
                      </a:r>
                      <a:endParaRPr sz="16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$1</a:t>
                      </a:r>
                      <a:r>
                        <a:rPr lang="en-US"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4</a:t>
                      </a:r>
                      <a:r>
                        <a:rPr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,</a:t>
                      </a:r>
                      <a:r>
                        <a:rPr lang="en-US"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4</a:t>
                      </a:r>
                      <a:r>
                        <a:rPr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00</a:t>
                      </a:r>
                      <a:endParaRPr sz="16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5765" algn="ctr">
                        <a:lnSpc>
                          <a:spcPct val="100000"/>
                        </a:lnSpc>
                      </a:pPr>
                      <a:r>
                        <a:rPr sz="1650" spc="-10" dirty="0">
                          <a:solidFill>
                            <a:srgbClr val="961B1E"/>
                          </a:solidFill>
                          <a:latin typeface="Montserrat Medium"/>
                          <a:cs typeface="Montserrat Medium"/>
                        </a:rPr>
                        <a:t>$1</a:t>
                      </a:r>
                      <a:r>
                        <a:rPr lang="en-US" sz="1650" spc="-10" dirty="0">
                          <a:solidFill>
                            <a:srgbClr val="961B1E"/>
                          </a:solidFill>
                          <a:latin typeface="Montserrat Medium"/>
                          <a:cs typeface="Montserrat Medium"/>
                        </a:rPr>
                        <a:t>4</a:t>
                      </a:r>
                      <a:r>
                        <a:rPr sz="1650" spc="-10" dirty="0">
                          <a:solidFill>
                            <a:srgbClr val="961B1E"/>
                          </a:solidFill>
                          <a:latin typeface="Montserrat Medium"/>
                          <a:cs typeface="Montserrat Medium"/>
                        </a:rPr>
                        <a:t>,</a:t>
                      </a:r>
                      <a:r>
                        <a:rPr lang="en-US" sz="1650" spc="-10" dirty="0">
                          <a:solidFill>
                            <a:srgbClr val="961B1E"/>
                          </a:solidFill>
                          <a:latin typeface="Montserrat Medium"/>
                          <a:cs typeface="Montserrat Medium"/>
                        </a:rPr>
                        <a:t>4</a:t>
                      </a:r>
                      <a:r>
                        <a:rPr sz="1650" spc="-10" dirty="0">
                          <a:solidFill>
                            <a:srgbClr val="961B1E"/>
                          </a:solidFill>
                          <a:latin typeface="Montserrat Medium"/>
                          <a:cs typeface="Montserrat Medium"/>
                        </a:rPr>
                        <a:t>00</a:t>
                      </a:r>
                      <a:endParaRPr sz="16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2543810" marR="1614170" indent="-931544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Copilot</a:t>
                      </a:r>
                      <a:r>
                        <a:rPr sz="1700" b="1" spc="65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Assessment</a:t>
                      </a:r>
                      <a:r>
                        <a:rPr sz="1700" b="1" spc="7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Service: </a:t>
                      </a: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Phase-</a:t>
                      </a:r>
                      <a:r>
                        <a:rPr lang="en-US"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2</a:t>
                      </a:r>
                      <a:r>
                        <a:rPr sz="1700" b="1" spc="6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&amp;</a:t>
                      </a:r>
                      <a:r>
                        <a:rPr sz="1700" b="1" spc="6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lang="en-US" sz="1700" b="1" spc="-5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3</a:t>
                      </a:r>
                      <a:endParaRPr sz="1700" dirty="0">
                        <a:latin typeface="Montserrat SemiBold"/>
                        <a:cs typeface="Montserrat SemiBold"/>
                      </a:endParaRPr>
                    </a:p>
                    <a:p>
                      <a:pPr marL="2564130" marR="1511935" indent="-1054100">
                        <a:lnSpc>
                          <a:spcPct val="101800"/>
                        </a:lnSpc>
                      </a:pP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Rollout,</a:t>
                      </a:r>
                      <a:r>
                        <a:rPr sz="1700" b="1" spc="7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End</a:t>
                      </a:r>
                      <a:r>
                        <a:rPr sz="1700" b="1" spc="7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user</a:t>
                      </a:r>
                      <a:r>
                        <a:rPr sz="1700" b="1" spc="7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enablement </a:t>
                      </a:r>
                      <a:r>
                        <a:rPr sz="1700" b="1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&amp;</a:t>
                      </a:r>
                      <a:r>
                        <a:rPr sz="1700" b="1" spc="15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481521"/>
                          </a:solidFill>
                          <a:latin typeface="Montserrat SemiBold"/>
                          <a:cs typeface="Montserrat SemiBold"/>
                        </a:rPr>
                        <a:t>Adoption</a:t>
                      </a:r>
                      <a:endParaRPr sz="1700" dirty="0">
                        <a:latin typeface="Montserrat SemiBold"/>
                        <a:cs typeface="Montserrat SemiBold"/>
                      </a:endParaRPr>
                    </a:p>
                  </a:txBody>
                  <a:tcPr marL="0" marR="0" marT="18351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R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$2</a:t>
                      </a:r>
                      <a:r>
                        <a:rPr lang="en-US"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6</a:t>
                      </a:r>
                      <a:r>
                        <a:rPr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,</a:t>
                      </a:r>
                      <a:r>
                        <a:rPr lang="en-US"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000</a:t>
                      </a:r>
                      <a:endParaRPr sz="1650" dirty="0">
                        <a:latin typeface="Montserrat Medium"/>
                        <a:cs typeface="Montserrat Medium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R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$18,</a:t>
                      </a:r>
                      <a:r>
                        <a:rPr lang="en-US"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5</a:t>
                      </a:r>
                      <a:r>
                        <a:rPr sz="1650" spc="-10" dirty="0">
                          <a:solidFill>
                            <a:srgbClr val="D91F26"/>
                          </a:solidFill>
                          <a:latin typeface="Montserrat Medium"/>
                          <a:cs typeface="Montserrat Medium"/>
                        </a:rPr>
                        <a:t>00</a:t>
                      </a:r>
                      <a:endParaRPr sz="16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$49,</a:t>
                      </a:r>
                      <a:r>
                        <a:rPr lang="en-US"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200</a:t>
                      </a:r>
                      <a:endParaRPr sz="1650" dirty="0">
                        <a:latin typeface="Montserrat Medium"/>
                        <a:cs typeface="Montserrat Medium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$41,</a:t>
                      </a:r>
                      <a:r>
                        <a:rPr lang="en-US"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7</a:t>
                      </a:r>
                      <a:r>
                        <a:rPr sz="1650" spc="-10" dirty="0">
                          <a:solidFill>
                            <a:srgbClr val="B72025"/>
                          </a:solidFill>
                          <a:latin typeface="Montserrat Medium"/>
                          <a:cs typeface="Montserrat Medium"/>
                        </a:rPr>
                        <a:t>00</a:t>
                      </a:r>
                      <a:endParaRPr lang="en-US" sz="1650" spc="-10" dirty="0">
                        <a:solidFill>
                          <a:srgbClr val="B72025"/>
                        </a:solidFill>
                        <a:latin typeface="Montserrat Medium"/>
                        <a:cs typeface="Montserrat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51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-10" dirty="0">
                          <a:solidFill>
                            <a:srgbClr val="961B1E"/>
                          </a:solidFill>
                          <a:latin typeface="Montserrat Medium"/>
                          <a:cs typeface="Montserrat Medium"/>
                        </a:rPr>
                        <a:t>$68,60</a:t>
                      </a:r>
                      <a:r>
                        <a:rPr lang="en-US" sz="1650" spc="-10" dirty="0">
                          <a:solidFill>
                            <a:srgbClr val="961B1E"/>
                          </a:solidFill>
                          <a:latin typeface="Montserrat Medium"/>
                          <a:cs typeface="Montserrat Medium"/>
                        </a:rPr>
                        <a:t>0</a:t>
                      </a:r>
                      <a:endParaRPr sz="1650" dirty="0">
                        <a:latin typeface="Montserrat Medium"/>
                        <a:cs typeface="Montserrat Medium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51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-10" dirty="0">
                          <a:solidFill>
                            <a:srgbClr val="961B1E"/>
                          </a:solidFill>
                          <a:latin typeface="Montserrat Medium"/>
                          <a:cs typeface="Montserrat Medium"/>
                        </a:rPr>
                        <a:t>$</a:t>
                      </a:r>
                      <a:r>
                        <a:rPr lang="en-US" sz="1650" spc="-10" dirty="0">
                          <a:solidFill>
                            <a:srgbClr val="961B1E"/>
                          </a:solidFill>
                          <a:latin typeface="Montserrat Medium"/>
                          <a:cs typeface="Montserrat Medium"/>
                        </a:rPr>
                        <a:t>60,100</a:t>
                      </a:r>
                      <a:endParaRPr sz="165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581886" y="2530797"/>
            <a:ext cx="10274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0" dirty="0">
                <a:solidFill>
                  <a:srgbClr val="DC2528"/>
                </a:solidFill>
                <a:latin typeface="Montserrat"/>
                <a:cs typeface="Montserrat"/>
              </a:rPr>
              <a:t>PRICE</a:t>
            </a:r>
            <a:endParaRPr sz="245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5090" y="2530797"/>
            <a:ext cx="18878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0" dirty="0">
                <a:solidFill>
                  <a:srgbClr val="DC2528"/>
                </a:solidFill>
                <a:latin typeface="Montserrat"/>
                <a:cs typeface="Montserrat"/>
              </a:rPr>
              <a:t>STANDARD</a:t>
            </a:r>
            <a:endParaRPr sz="245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61491" y="2530797"/>
            <a:ext cx="7486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5" dirty="0">
                <a:solidFill>
                  <a:srgbClr val="DC2528"/>
                </a:solidFill>
                <a:latin typeface="Montserrat"/>
                <a:cs typeface="Montserrat"/>
              </a:rPr>
              <a:t>PRO</a:t>
            </a:r>
            <a:endParaRPr sz="245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55188" y="2530797"/>
            <a:ext cx="93408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0" dirty="0">
                <a:solidFill>
                  <a:srgbClr val="DC2528"/>
                </a:solidFill>
                <a:latin typeface="Montserrat"/>
                <a:cs typeface="Montserrat"/>
              </a:rPr>
              <a:t>ELITE</a:t>
            </a:r>
            <a:endParaRPr sz="2450">
              <a:latin typeface="Montserrat"/>
              <a:cs typeface="Montserrat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4396DC38-F945-78BE-3A89-E7FE7C129369}"/>
              </a:ext>
            </a:extLst>
          </p:cNvPr>
          <p:cNvSpPr txBox="1"/>
          <p:nvPr/>
        </p:nvSpPr>
        <p:spPr>
          <a:xfrm>
            <a:off x="889341" y="10127286"/>
            <a:ext cx="1854073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We’ll</a:t>
            </a:r>
            <a:r>
              <a:rPr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re-evaluate</a:t>
            </a:r>
            <a:r>
              <a:rPr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the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feasibility</a:t>
            </a:r>
            <a:r>
              <a:rPr sz="1700" spc="5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700" dirty="0">
                <a:solidFill>
                  <a:srgbClr val="481521"/>
                </a:solidFill>
                <a:latin typeface="Montserrat Medium"/>
                <a:cs typeface="Montserrat Medium"/>
              </a:rPr>
              <a:t>of</a:t>
            </a:r>
            <a:r>
              <a:rPr lang="en-AE"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doing</a:t>
            </a:r>
            <a:r>
              <a:rPr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700" dirty="0">
                <a:solidFill>
                  <a:srgbClr val="481521"/>
                </a:solidFill>
                <a:latin typeface="Montserrat Medium"/>
                <a:cs typeface="Montserrat Medium"/>
              </a:rPr>
              <a:t>phase </a:t>
            </a:r>
            <a:r>
              <a:rPr lang="en-AE" sz="1700" dirty="0">
                <a:solidFill>
                  <a:srgbClr val="481521"/>
                </a:solidFill>
                <a:latin typeface="Montserrat Medium"/>
                <a:cs typeface="Montserrat Medium"/>
              </a:rPr>
              <a:t>3</a:t>
            </a:r>
            <a:r>
              <a:rPr lang="en-AE" sz="1700" spc="5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in-house</a:t>
            </a:r>
            <a:r>
              <a:rPr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after</a:t>
            </a:r>
            <a:r>
              <a:rPr sz="1700" spc="5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successful</a:t>
            </a:r>
            <a:r>
              <a:rPr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3-2</a:t>
            </a:r>
            <a:r>
              <a:rPr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delivery</a:t>
            </a:r>
            <a:r>
              <a:rPr sz="1700" spc="5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of</a:t>
            </a:r>
            <a:r>
              <a:rPr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copilot</a:t>
            </a:r>
            <a:r>
              <a:rPr sz="1700" spc="5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with</a:t>
            </a:r>
            <a:r>
              <a:rPr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700" dirty="0">
                <a:solidFill>
                  <a:srgbClr val="481521"/>
                </a:solidFill>
                <a:latin typeface="Montserrat Medium"/>
                <a:cs typeface="Montserrat Medium"/>
              </a:rPr>
              <a:t>Cloud for Works</a:t>
            </a:r>
            <a:r>
              <a:rPr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starting</a:t>
            </a:r>
            <a:r>
              <a:rPr sz="1700" spc="5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with</a:t>
            </a:r>
            <a:r>
              <a:rPr lang="en-AE"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700" spc="50" dirty="0">
                <a:solidFill>
                  <a:srgbClr val="481521"/>
                </a:solidFill>
                <a:latin typeface="Montserrat Medium"/>
                <a:cs typeface="Montserrat Medium"/>
              </a:rPr>
              <a:t>the </a:t>
            </a:r>
            <a:r>
              <a:rPr sz="1700" spc="-10" dirty="0">
                <a:solidFill>
                  <a:srgbClr val="481521"/>
                </a:solidFill>
                <a:latin typeface="Montserrat Medium"/>
                <a:cs typeface="Montserrat Medium"/>
              </a:rPr>
              <a:t>Basic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offer,</a:t>
            </a:r>
            <a:r>
              <a:rPr sz="1700" spc="4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and</a:t>
            </a:r>
            <a:r>
              <a:rPr sz="1700" spc="4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then</a:t>
            </a:r>
            <a:r>
              <a:rPr sz="1700" spc="4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for</a:t>
            </a:r>
            <a:r>
              <a:rPr sz="1700" spc="40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dirty="0">
                <a:solidFill>
                  <a:srgbClr val="481521"/>
                </a:solidFill>
                <a:latin typeface="Montserrat Medium"/>
                <a:cs typeface="Montserrat Medium"/>
              </a:rPr>
              <a:t>higher</a:t>
            </a:r>
            <a:r>
              <a:rPr sz="1700" spc="45" dirty="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spc="-10" dirty="0">
                <a:solidFill>
                  <a:srgbClr val="481521"/>
                </a:solidFill>
                <a:latin typeface="Montserrat Medium"/>
                <a:cs typeface="Montserrat Medium"/>
              </a:rPr>
              <a:t>offers.</a:t>
            </a:r>
            <a:endParaRPr sz="1700" dirty="0">
              <a:latin typeface="Montserrat Medium"/>
              <a:cs typeface="Montserrat Medium"/>
            </a:endParaRPr>
          </a:p>
        </p:txBody>
      </p:sp>
      <p:pic>
        <p:nvPicPr>
          <p:cNvPr id="14" name="Picture 13" descr="A black and red text&#10;&#10;Description automatically generated">
            <a:extLst>
              <a:ext uri="{FF2B5EF4-FFF2-40B4-BE49-F238E27FC236}">
                <a16:creationId xmlns:a16="http://schemas.microsoft.com/office/drawing/2014/main" id="{E192F636-B205-052A-6EE3-D7C030CF9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3788" y="9887581"/>
            <a:ext cx="9191625" cy="8585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450" b="1">
                <a:solidFill>
                  <a:srgbClr val="DC2528"/>
                </a:solidFill>
                <a:latin typeface="Montserrat"/>
                <a:cs typeface="Montserrat"/>
              </a:rPr>
              <a:t>Helping</a:t>
            </a:r>
            <a:r>
              <a:rPr sz="5450" b="1" spc="-30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5450" b="1">
                <a:solidFill>
                  <a:srgbClr val="DC2528"/>
                </a:solidFill>
                <a:latin typeface="Montserrat"/>
                <a:cs typeface="Montserrat"/>
              </a:rPr>
              <a:t>you</a:t>
            </a:r>
            <a:r>
              <a:rPr sz="5450" b="1" spc="-30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5450" b="1">
                <a:solidFill>
                  <a:srgbClr val="DC2528"/>
                </a:solidFill>
                <a:latin typeface="Montserrat"/>
                <a:cs typeface="Montserrat"/>
              </a:rPr>
              <a:t>Adopt</a:t>
            </a:r>
            <a:r>
              <a:rPr sz="5450" b="1" spc="-25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5450" b="1" spc="-10">
                <a:solidFill>
                  <a:srgbClr val="DC2528"/>
                </a:solidFill>
                <a:latin typeface="Montserrat"/>
                <a:cs typeface="Montserrat"/>
              </a:rPr>
              <a:t>Cloud</a:t>
            </a:r>
            <a:endParaRPr sz="545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97909" y="4486126"/>
            <a:ext cx="10308590" cy="198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77330" algn="l"/>
              </a:tabLst>
            </a:pPr>
            <a:r>
              <a:rPr sz="12850" spc="-10"/>
              <a:t>THANK</a:t>
            </a:r>
            <a:r>
              <a:rPr sz="12850"/>
              <a:t>	</a:t>
            </a:r>
            <a:r>
              <a:rPr sz="12850" spc="-120"/>
              <a:t>YOU</a:t>
            </a:r>
            <a:endParaRPr sz="12850"/>
          </a:p>
        </p:txBody>
      </p:sp>
    </p:spTree>
    <p:extLst>
      <p:ext uri="{BB962C8B-B14F-4D97-AF65-F5344CB8AC3E}">
        <p14:creationId xmlns:p14="http://schemas.microsoft.com/office/powerpoint/2010/main" val="156078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4" y="1461363"/>
            <a:ext cx="160845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Introduction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WHAT</a:t>
            </a:r>
            <a:r>
              <a:rPr spc="-55"/>
              <a:t> </a:t>
            </a:r>
            <a:r>
              <a:t>IS</a:t>
            </a:r>
            <a:r>
              <a:rPr spc="-40"/>
              <a:t> </a:t>
            </a:r>
            <a:r>
              <a:t>MICROSOFT</a:t>
            </a:r>
            <a:r>
              <a:rPr spc="-45"/>
              <a:t> </a:t>
            </a:r>
            <a:r>
              <a:t>365</a:t>
            </a:r>
            <a:r>
              <a:rPr spc="-40"/>
              <a:t> </a:t>
            </a:r>
            <a:r>
              <a:rPr spc="-10"/>
              <a:t>COPILOT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5251" y="2682203"/>
            <a:ext cx="14108430" cy="1799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5080" indent="-283210">
              <a:lnSpc>
                <a:spcPct val="100299"/>
              </a:lnSpc>
              <a:spcBef>
                <a:spcPts val="100"/>
              </a:spcBef>
            </a:pPr>
            <a:r>
              <a:rPr sz="2900">
                <a:solidFill>
                  <a:srgbClr val="DC2528"/>
                </a:solidFill>
                <a:latin typeface="Montserrat Medium"/>
                <a:cs typeface="Montserrat Medium"/>
              </a:rPr>
              <a:t>Microsoft</a:t>
            </a:r>
            <a:r>
              <a:rPr sz="2900" spc="-25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DC2528"/>
                </a:solidFill>
                <a:latin typeface="Montserrat Medium"/>
                <a:cs typeface="Montserrat Medium"/>
              </a:rPr>
              <a:t>365</a:t>
            </a:r>
            <a:r>
              <a:rPr sz="2900" spc="-2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DC2528"/>
                </a:solidFill>
                <a:latin typeface="Montserrat Medium"/>
                <a:cs typeface="Montserrat Medium"/>
              </a:rPr>
              <a:t>Copilot</a:t>
            </a:r>
            <a:r>
              <a:rPr sz="2900" spc="-25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DC2528"/>
                </a:solidFill>
                <a:latin typeface="Montserrat Medium"/>
                <a:cs typeface="Montserrat Medium"/>
              </a:rPr>
              <a:t>is</a:t>
            </a:r>
            <a:r>
              <a:rPr sz="2900" spc="-2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DC2528"/>
                </a:solidFill>
                <a:latin typeface="Montserrat Medium"/>
                <a:cs typeface="Montserrat Medium"/>
              </a:rPr>
              <a:t>your</a:t>
            </a:r>
            <a:r>
              <a:rPr sz="2900" spc="-25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DC2528"/>
                </a:solidFill>
                <a:latin typeface="Montserrat Medium"/>
                <a:cs typeface="Montserrat Medium"/>
              </a:rPr>
              <a:t>AI-driven</a:t>
            </a:r>
            <a:r>
              <a:rPr sz="2900" spc="-2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partner</a:t>
            </a:r>
            <a:r>
              <a:rPr sz="2900" spc="-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that</a:t>
            </a:r>
            <a:r>
              <a:rPr sz="290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combines</a:t>
            </a:r>
            <a:r>
              <a:rPr sz="2900" spc="-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the</a:t>
            </a:r>
            <a:r>
              <a:rPr sz="290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power</a:t>
            </a:r>
            <a:r>
              <a:rPr sz="2900" spc="-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of</a:t>
            </a:r>
            <a:r>
              <a:rPr sz="2900" spc="-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 spc="-50">
                <a:solidFill>
                  <a:srgbClr val="471621"/>
                </a:solidFill>
                <a:latin typeface="Montserrat Medium"/>
                <a:cs typeface="Montserrat Medium"/>
              </a:rPr>
              <a:t>: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Large</a:t>
            </a:r>
            <a:r>
              <a:rPr sz="2900" spc="3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language</a:t>
            </a:r>
            <a:r>
              <a:rPr sz="2900" spc="3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models</a:t>
            </a:r>
            <a:r>
              <a:rPr sz="2900" spc="3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(LLMs)</a:t>
            </a:r>
            <a:r>
              <a:rPr sz="2900" spc="3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 spc="-20">
                <a:solidFill>
                  <a:srgbClr val="471621"/>
                </a:solidFill>
                <a:latin typeface="Montserrat Medium"/>
                <a:cs typeface="Montserrat Medium"/>
              </a:rPr>
              <a:t>with</a:t>
            </a:r>
            <a:endParaRPr sz="2900">
              <a:latin typeface="Montserrat Medium"/>
              <a:cs typeface="Montserrat Medium"/>
            </a:endParaRPr>
          </a:p>
          <a:p>
            <a:pPr marL="295275" marR="6859270">
              <a:lnSpc>
                <a:spcPct val="100299"/>
              </a:lnSpc>
            </a:pP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Your</a:t>
            </a:r>
            <a:r>
              <a:rPr sz="2900" spc="-1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data</a:t>
            </a:r>
            <a:r>
              <a:rPr sz="2900" spc="-1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in</a:t>
            </a:r>
            <a:r>
              <a:rPr sz="2900" spc="-1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the</a:t>
            </a:r>
            <a:r>
              <a:rPr sz="2900" spc="-1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Microsoft</a:t>
            </a:r>
            <a:r>
              <a:rPr sz="2900" spc="-1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Graph</a:t>
            </a:r>
            <a:r>
              <a:rPr sz="2900" spc="-1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 spc="-25">
                <a:solidFill>
                  <a:srgbClr val="471621"/>
                </a:solidFill>
                <a:latin typeface="Montserrat Medium"/>
                <a:cs typeface="Montserrat Medium"/>
              </a:rPr>
              <a:t>and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The</a:t>
            </a:r>
            <a:r>
              <a:rPr sz="2900" spc="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Microsoft</a:t>
            </a:r>
            <a:r>
              <a:rPr sz="2900" spc="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>
                <a:solidFill>
                  <a:srgbClr val="471621"/>
                </a:solidFill>
                <a:latin typeface="Montserrat Medium"/>
                <a:cs typeface="Montserrat Medium"/>
              </a:rPr>
              <a:t>365</a:t>
            </a:r>
            <a:r>
              <a:rPr sz="2900" spc="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900" spc="-20">
                <a:solidFill>
                  <a:srgbClr val="471621"/>
                </a:solidFill>
                <a:latin typeface="Montserrat Medium"/>
                <a:cs typeface="Montserrat Medium"/>
              </a:rPr>
              <a:t>apps</a:t>
            </a:r>
            <a:endParaRPr sz="2900">
              <a:latin typeface="Montserrat Medium"/>
              <a:cs typeface="Montserrat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6315" y="5390987"/>
            <a:ext cx="3769360" cy="3769360"/>
          </a:xfrm>
          <a:prstGeom prst="rect">
            <a:avLst/>
          </a:prstGeom>
          <a:ln w="10470">
            <a:solidFill>
              <a:srgbClr val="F2F2F2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44"/>
              </a:spcBef>
            </a:pPr>
            <a:endParaRPr sz="2150">
              <a:latin typeface="Times New Roman"/>
              <a:cs typeface="Times New Roman"/>
            </a:endParaRPr>
          </a:p>
          <a:p>
            <a:pPr marR="141605" algn="ctr">
              <a:lnSpc>
                <a:spcPct val="100000"/>
              </a:lnSpc>
            </a:pPr>
            <a:r>
              <a:rPr sz="2150" b="1">
                <a:solidFill>
                  <a:srgbClr val="DC2528"/>
                </a:solidFill>
                <a:latin typeface="Montserrat SemiBold"/>
                <a:cs typeface="Montserrat SemiBold"/>
              </a:rPr>
              <a:t>Unleash</a:t>
            </a:r>
            <a:r>
              <a:rPr sz="2150" b="1" spc="-90">
                <a:solidFill>
                  <a:srgbClr val="DC2528"/>
                </a:solidFill>
                <a:latin typeface="Montserrat SemiBold"/>
                <a:cs typeface="Montserrat SemiBold"/>
              </a:rPr>
              <a:t> </a:t>
            </a:r>
            <a:r>
              <a:rPr sz="2150" b="1" spc="-10">
                <a:solidFill>
                  <a:srgbClr val="DC2528"/>
                </a:solidFill>
                <a:latin typeface="Montserrat SemiBold"/>
                <a:cs typeface="Montserrat SemiBold"/>
              </a:rPr>
              <a:t>Creativity</a:t>
            </a:r>
            <a:endParaRPr sz="215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2150">
              <a:latin typeface="Montserrat SemiBold"/>
              <a:cs typeface="Montserrat SemiBold"/>
            </a:endParaRPr>
          </a:p>
          <a:p>
            <a:pPr marL="705485" marR="989965" indent="-635" algn="ctr">
              <a:lnSpc>
                <a:spcPct val="100000"/>
              </a:lnSpc>
              <a:spcBef>
                <a:spcPts val="5"/>
              </a:spcBef>
            </a:pP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Harness</a:t>
            </a:r>
            <a:r>
              <a:rPr sz="1650" spc="-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481521"/>
                </a:solidFill>
                <a:latin typeface="Montserrat Medium"/>
                <a:cs typeface="Montserrat Medium"/>
              </a:rPr>
              <a:t>Copilot’s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power</a:t>
            </a:r>
            <a:r>
              <a:rPr sz="1650" spc="-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so</a:t>
            </a:r>
            <a:r>
              <a:rPr sz="1650" spc="-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you</a:t>
            </a:r>
            <a:r>
              <a:rPr sz="1650" spc="-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20">
                <a:solidFill>
                  <a:srgbClr val="481521"/>
                </a:solidFill>
                <a:latin typeface="Montserrat Medium"/>
                <a:cs typeface="Montserrat Medium"/>
              </a:rPr>
              <a:t>never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start</a:t>
            </a:r>
            <a:r>
              <a:rPr sz="1650" spc="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from</a:t>
            </a:r>
            <a:r>
              <a:rPr sz="16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481521"/>
                </a:solidFill>
                <a:latin typeface="Montserrat Medium"/>
                <a:cs typeface="Montserrat Medium"/>
              </a:rPr>
              <a:t>scratch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48106" y="5390987"/>
            <a:ext cx="3769360" cy="3769360"/>
          </a:xfrm>
          <a:prstGeom prst="rect">
            <a:avLst/>
          </a:prstGeom>
          <a:ln w="10470">
            <a:solidFill>
              <a:srgbClr val="F2F2F2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44"/>
              </a:spcBef>
            </a:pPr>
            <a:endParaRPr sz="2150">
              <a:latin typeface="Times New Roman"/>
              <a:cs typeface="Times New Roman"/>
            </a:endParaRPr>
          </a:p>
          <a:p>
            <a:pPr marL="415290">
              <a:lnSpc>
                <a:spcPct val="100000"/>
              </a:lnSpc>
            </a:pPr>
            <a:r>
              <a:rPr sz="2150" b="1">
                <a:solidFill>
                  <a:srgbClr val="DC2528"/>
                </a:solidFill>
                <a:latin typeface="Montserrat SemiBold"/>
                <a:cs typeface="Montserrat SemiBold"/>
              </a:rPr>
              <a:t>Unlock</a:t>
            </a:r>
            <a:r>
              <a:rPr sz="2150" b="1" spc="-15">
                <a:solidFill>
                  <a:srgbClr val="DC2528"/>
                </a:solidFill>
                <a:latin typeface="Montserrat SemiBold"/>
                <a:cs typeface="Montserrat SemiBold"/>
              </a:rPr>
              <a:t> </a:t>
            </a:r>
            <a:r>
              <a:rPr sz="2150" b="1" spc="-10">
                <a:solidFill>
                  <a:srgbClr val="DC2528"/>
                </a:solidFill>
                <a:latin typeface="Montserrat SemiBold"/>
                <a:cs typeface="Montserrat SemiBold"/>
              </a:rPr>
              <a:t>Productivity</a:t>
            </a:r>
            <a:endParaRPr sz="215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2150">
              <a:latin typeface="Montserrat SemiBold"/>
              <a:cs typeface="Montserrat SemiBold"/>
            </a:endParaRPr>
          </a:p>
          <a:p>
            <a:pPr marL="654685" marR="1026160" indent="35560" algn="just">
              <a:lnSpc>
                <a:spcPct val="100000"/>
              </a:lnSpc>
              <a:spcBef>
                <a:spcPts val="5"/>
              </a:spcBef>
            </a:pP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Copilot</a:t>
            </a:r>
            <a:r>
              <a:rPr sz="1650" spc="-9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481521"/>
                </a:solidFill>
                <a:latin typeface="Montserrat Medium"/>
                <a:cs typeface="Montserrat Medium"/>
              </a:rPr>
              <a:t>summarize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actions</a:t>
            </a:r>
            <a:r>
              <a:rPr sz="1650" spc="-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for</a:t>
            </a:r>
            <a:r>
              <a:rPr sz="1650" spc="-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you,</a:t>
            </a:r>
            <a:r>
              <a:rPr sz="1650" spc="-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25">
                <a:solidFill>
                  <a:srgbClr val="481521"/>
                </a:solidFill>
                <a:latin typeface="Montserrat Medium"/>
                <a:cs typeface="Montserrat Medium"/>
              </a:rPr>
              <a:t>and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optimize</a:t>
            </a:r>
            <a:r>
              <a:rPr sz="1650" spc="-7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your</a:t>
            </a:r>
            <a:r>
              <a:rPr sz="1650" spc="-6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20">
                <a:solidFill>
                  <a:srgbClr val="481521"/>
                </a:solidFill>
                <a:latin typeface="Montserrat Medium"/>
                <a:cs typeface="Montserrat Medium"/>
              </a:rPr>
              <a:t>time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59897" y="5390987"/>
            <a:ext cx="3769360" cy="3769360"/>
          </a:xfrm>
          <a:prstGeom prst="rect">
            <a:avLst/>
          </a:prstGeom>
          <a:ln w="10470">
            <a:solidFill>
              <a:srgbClr val="F2F2F2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44"/>
              </a:spcBef>
            </a:pPr>
            <a:endParaRPr sz="2150">
              <a:latin typeface="Times New Roman"/>
              <a:cs typeface="Times New Roman"/>
            </a:endParaRPr>
          </a:p>
          <a:p>
            <a:pPr marL="883285">
              <a:lnSpc>
                <a:spcPct val="100000"/>
              </a:lnSpc>
            </a:pPr>
            <a:r>
              <a:rPr sz="2150" b="1">
                <a:solidFill>
                  <a:srgbClr val="DC2528"/>
                </a:solidFill>
                <a:latin typeface="Montserrat SemiBold"/>
                <a:cs typeface="Montserrat SemiBold"/>
              </a:rPr>
              <a:t>Uplevel</a:t>
            </a:r>
            <a:r>
              <a:rPr sz="2150" b="1" spc="-80">
                <a:solidFill>
                  <a:srgbClr val="DC2528"/>
                </a:solidFill>
                <a:latin typeface="Montserrat SemiBold"/>
                <a:cs typeface="Montserrat SemiBold"/>
              </a:rPr>
              <a:t> </a:t>
            </a:r>
            <a:r>
              <a:rPr sz="2150" b="1" spc="-10">
                <a:solidFill>
                  <a:srgbClr val="DC2528"/>
                </a:solidFill>
                <a:latin typeface="Montserrat SemiBold"/>
                <a:cs typeface="Montserrat SemiBold"/>
              </a:rPr>
              <a:t>Skills</a:t>
            </a:r>
            <a:endParaRPr sz="215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2150">
              <a:latin typeface="Montserrat SemiBold"/>
              <a:cs typeface="Montserrat SemiBold"/>
            </a:endParaRPr>
          </a:p>
          <a:p>
            <a:pPr marL="840740" marR="833755" indent="55880" algn="ctr">
              <a:lnSpc>
                <a:spcPct val="100000"/>
              </a:lnSpc>
              <a:spcBef>
                <a:spcPts val="5"/>
              </a:spcBef>
            </a:pP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Be</a:t>
            </a:r>
            <a:r>
              <a:rPr sz="1650" spc="-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better</a:t>
            </a:r>
            <a:r>
              <a:rPr sz="1650" spc="-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at</a:t>
            </a:r>
            <a:r>
              <a:rPr sz="1650" spc="-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20">
                <a:solidFill>
                  <a:srgbClr val="481521"/>
                </a:solidFill>
                <a:latin typeface="Montserrat Medium"/>
                <a:cs typeface="Montserrat Medium"/>
              </a:rPr>
              <a:t>what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you’re</a:t>
            </a:r>
            <a:r>
              <a:rPr sz="1650" spc="-5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good</a:t>
            </a:r>
            <a:r>
              <a:rPr sz="1650" spc="-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at</a:t>
            </a:r>
            <a:r>
              <a:rPr sz="1650" spc="-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25">
                <a:solidFill>
                  <a:srgbClr val="481521"/>
                </a:solidFill>
                <a:latin typeface="Montserrat Medium"/>
                <a:cs typeface="Montserrat Medium"/>
              </a:rPr>
              <a:t>and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master</a:t>
            </a:r>
            <a:r>
              <a:rPr sz="1650" spc="-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what</a:t>
            </a:r>
            <a:r>
              <a:rPr sz="1650" spc="-7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481521"/>
                </a:solidFill>
                <a:latin typeface="Montserrat Medium"/>
                <a:cs typeface="Montserrat Medium"/>
              </a:rPr>
              <a:t>you’ve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yet</a:t>
            </a:r>
            <a:r>
              <a:rPr sz="1650" spc="-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481521"/>
                </a:solidFill>
                <a:latin typeface="Montserrat Medium"/>
                <a:cs typeface="Montserrat Medium"/>
              </a:rPr>
              <a:t>to</a:t>
            </a:r>
            <a:r>
              <a:rPr sz="1650" spc="-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650" spc="-20">
                <a:solidFill>
                  <a:srgbClr val="481521"/>
                </a:solidFill>
                <a:latin typeface="Montserrat Medium"/>
                <a:cs typeface="Montserrat Medium"/>
              </a:rPr>
              <a:t>learn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7954" y="3311986"/>
            <a:ext cx="161925" cy="107950"/>
          </a:xfrm>
          <a:custGeom>
            <a:avLst/>
            <a:gdLst/>
            <a:ahLst/>
            <a:cxnLst/>
            <a:rect l="l" t="t" r="r" b="b"/>
            <a:pathLst>
              <a:path w="161925" h="107950">
                <a:moveTo>
                  <a:pt x="161555" y="0"/>
                </a:moveTo>
                <a:lnTo>
                  <a:pt x="53851" y="107703"/>
                </a:lnTo>
                <a:lnTo>
                  <a:pt x="0" y="53851"/>
                </a:lnTo>
              </a:path>
            </a:pathLst>
          </a:custGeom>
          <a:ln w="20941">
            <a:solidFill>
              <a:srgbClr val="DD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7954" y="3755394"/>
            <a:ext cx="161925" cy="107950"/>
          </a:xfrm>
          <a:custGeom>
            <a:avLst/>
            <a:gdLst/>
            <a:ahLst/>
            <a:cxnLst/>
            <a:rect l="l" t="t" r="r" b="b"/>
            <a:pathLst>
              <a:path w="161925" h="107950">
                <a:moveTo>
                  <a:pt x="161555" y="0"/>
                </a:moveTo>
                <a:lnTo>
                  <a:pt x="53851" y="107703"/>
                </a:lnTo>
                <a:lnTo>
                  <a:pt x="0" y="53851"/>
                </a:lnTo>
              </a:path>
            </a:pathLst>
          </a:custGeom>
          <a:ln w="20941">
            <a:solidFill>
              <a:srgbClr val="DD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954" y="4198801"/>
            <a:ext cx="161925" cy="107950"/>
          </a:xfrm>
          <a:custGeom>
            <a:avLst/>
            <a:gdLst/>
            <a:ahLst/>
            <a:cxnLst/>
            <a:rect l="l" t="t" r="r" b="b"/>
            <a:pathLst>
              <a:path w="161925" h="107950">
                <a:moveTo>
                  <a:pt x="161555" y="0"/>
                </a:moveTo>
                <a:lnTo>
                  <a:pt x="53851" y="107703"/>
                </a:lnTo>
                <a:lnTo>
                  <a:pt x="0" y="53851"/>
                </a:lnTo>
              </a:path>
            </a:pathLst>
          </a:custGeom>
          <a:ln w="20941">
            <a:solidFill>
              <a:srgbClr val="DD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5" descr="A black and red text&#10;&#10;Description automatically generated">
            <a:extLst>
              <a:ext uri="{FF2B5EF4-FFF2-40B4-BE49-F238E27FC236}">
                <a16:creationId xmlns:a16="http://schemas.microsoft.com/office/drawing/2014/main" id="{A9B4A0B2-7E6B-351F-04B6-A7066BB0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875" y="454937"/>
            <a:ext cx="14939644" cy="133350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t>WHY</a:t>
            </a:r>
            <a:r>
              <a:rPr spc="-75"/>
              <a:t> </a:t>
            </a:r>
            <a:r>
              <a:t>IS</a:t>
            </a:r>
            <a:r>
              <a:rPr spc="-65"/>
              <a:t> </a:t>
            </a:r>
            <a:r>
              <a:t>MICROSOFT</a:t>
            </a:r>
            <a:r>
              <a:rPr spc="-65"/>
              <a:t> </a:t>
            </a:r>
            <a:r>
              <a:t>365</a:t>
            </a:r>
            <a:r>
              <a:rPr spc="-65"/>
              <a:t> </a:t>
            </a:r>
            <a:r>
              <a:t>COPILOT</a:t>
            </a:r>
            <a:r>
              <a:rPr spc="-65"/>
              <a:t> </a:t>
            </a:r>
            <a:r>
              <a:t>IMPORTANT</a:t>
            </a:r>
            <a:r>
              <a:rPr spc="-65"/>
              <a:t> </a:t>
            </a:r>
            <a:r>
              <a:t>TO</a:t>
            </a:r>
            <a:r>
              <a:rPr spc="-60"/>
              <a:t> </a:t>
            </a:r>
            <a:r>
              <a:rPr spc="-25"/>
              <a:t>YOU</a:t>
            </a:r>
          </a:p>
          <a:p>
            <a:pPr marL="50165">
              <a:lnSpc>
                <a:spcPct val="100000"/>
              </a:lnSpc>
              <a:spcBef>
                <a:spcPts val="994"/>
              </a:spcBef>
            </a:pPr>
            <a:r>
              <a:rPr sz="1950" b="0" spc="-10">
                <a:solidFill>
                  <a:srgbClr val="471621"/>
                </a:solidFill>
                <a:latin typeface="Montserrat"/>
                <a:cs typeface="Montserrat"/>
              </a:rPr>
              <a:t>Introduction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76" y="2405434"/>
            <a:ext cx="20077430" cy="6626859"/>
          </a:xfrm>
          <a:custGeom>
            <a:avLst/>
            <a:gdLst/>
            <a:ahLst/>
            <a:cxnLst/>
            <a:rect l="l" t="t" r="r" b="b"/>
            <a:pathLst>
              <a:path w="20077430" h="6626859">
                <a:moveTo>
                  <a:pt x="20076823" y="0"/>
                </a:moveTo>
                <a:lnTo>
                  <a:pt x="20076823" y="6626709"/>
                </a:lnTo>
                <a:lnTo>
                  <a:pt x="0" y="6626709"/>
                </a:lnTo>
                <a:lnTo>
                  <a:pt x="0" y="0"/>
                </a:lnTo>
                <a:lnTo>
                  <a:pt x="20076823" y="0"/>
                </a:lnTo>
                <a:close/>
              </a:path>
            </a:pathLst>
          </a:custGeom>
          <a:solidFill>
            <a:srgbClr val="F4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9302" y="4427760"/>
            <a:ext cx="3952240" cy="1984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584"/>
              </a:lnSpc>
              <a:spcBef>
                <a:spcPts val="135"/>
              </a:spcBef>
            </a:pPr>
            <a:r>
              <a:rPr sz="6350" b="1" spc="-25">
                <a:solidFill>
                  <a:srgbClr val="DE1F26"/>
                </a:solidFill>
                <a:latin typeface="Montserrat"/>
                <a:cs typeface="Montserrat"/>
              </a:rPr>
              <a:t>64%</a:t>
            </a:r>
            <a:endParaRPr sz="6350">
              <a:latin typeface="Montserrat"/>
              <a:cs typeface="Montserrat"/>
            </a:endParaRPr>
          </a:p>
          <a:p>
            <a:pPr marL="12700" marR="5080">
              <a:lnSpc>
                <a:spcPts val="2620"/>
              </a:lnSpc>
              <a:spcBef>
                <a:spcPts val="20"/>
              </a:spcBef>
            </a:pPr>
            <a:r>
              <a:rPr lang="en-US" sz="2150">
                <a:solidFill>
                  <a:srgbClr val="DC2528"/>
                </a:solidFill>
                <a:latin typeface="Montserrat Medium"/>
                <a:cs typeface="Montserrat Medium"/>
              </a:rPr>
              <a:t>of</a:t>
            </a:r>
            <a:r>
              <a:rPr sz="2150" spc="6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people</a:t>
            </a:r>
            <a:r>
              <a:rPr sz="2150" spc="7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struggle</a:t>
            </a:r>
            <a:r>
              <a:rPr sz="2150" spc="7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 spc="-20">
                <a:solidFill>
                  <a:srgbClr val="481521"/>
                </a:solidFill>
                <a:latin typeface="Montserrat Medium"/>
                <a:cs typeface="Montserrat Medium"/>
              </a:rPr>
              <a:t>with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having</a:t>
            </a:r>
            <a:r>
              <a:rPr sz="2150" spc="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the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time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and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81521"/>
                </a:solidFill>
                <a:latin typeface="Montserrat Medium"/>
                <a:cs typeface="Montserrat Medium"/>
              </a:rPr>
              <a:t>energy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to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do</a:t>
            </a:r>
            <a:r>
              <a:rPr sz="215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their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25">
                <a:solidFill>
                  <a:srgbClr val="481521"/>
                </a:solidFill>
                <a:latin typeface="Montserrat Medium"/>
                <a:cs typeface="Montserrat Medium"/>
              </a:rPr>
              <a:t>job</a:t>
            </a:r>
            <a:endParaRPr sz="2150">
              <a:latin typeface="Montserrat Medium"/>
              <a:cs typeface="Montserra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5175" y="4427760"/>
            <a:ext cx="3612515" cy="1984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584"/>
              </a:lnSpc>
              <a:spcBef>
                <a:spcPts val="135"/>
              </a:spcBef>
            </a:pPr>
            <a:r>
              <a:rPr sz="6350" b="1" spc="-25">
                <a:solidFill>
                  <a:srgbClr val="DE1F26"/>
                </a:solidFill>
                <a:latin typeface="Montserrat"/>
                <a:cs typeface="Montserrat"/>
              </a:rPr>
              <a:t>62%</a:t>
            </a:r>
            <a:endParaRPr sz="6350">
              <a:latin typeface="Montserrat"/>
              <a:cs typeface="Montserrat"/>
            </a:endParaRPr>
          </a:p>
          <a:p>
            <a:pPr marL="12700" marR="5080">
              <a:lnSpc>
                <a:spcPts val="2620"/>
              </a:lnSpc>
              <a:spcBef>
                <a:spcPts val="20"/>
              </a:spcBef>
            </a:pP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spend</a:t>
            </a:r>
            <a:r>
              <a:rPr sz="2150" spc="35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too</a:t>
            </a:r>
            <a:r>
              <a:rPr sz="2150" spc="4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much</a:t>
            </a:r>
            <a:r>
              <a:rPr sz="2150" spc="45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 spc="-20">
                <a:solidFill>
                  <a:srgbClr val="DC2528"/>
                </a:solidFill>
                <a:latin typeface="Montserrat Medium"/>
                <a:cs typeface="Montserrat Medium"/>
              </a:rPr>
              <a:t>time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searching</a:t>
            </a:r>
            <a:r>
              <a:rPr sz="2150" spc="1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for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81521"/>
                </a:solidFill>
                <a:latin typeface="Montserrat Medium"/>
                <a:cs typeface="Montserrat Medium"/>
              </a:rPr>
              <a:t>information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during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the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81521"/>
                </a:solidFill>
                <a:latin typeface="Montserrat Medium"/>
                <a:cs typeface="Montserrat Medium"/>
              </a:rPr>
              <a:t>workday</a:t>
            </a:r>
            <a:endParaRPr sz="2150"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23496" y="4427760"/>
            <a:ext cx="3927475" cy="1984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584"/>
              </a:lnSpc>
              <a:spcBef>
                <a:spcPts val="135"/>
              </a:spcBef>
            </a:pPr>
            <a:r>
              <a:rPr sz="6350" b="1" spc="-25">
                <a:solidFill>
                  <a:srgbClr val="DE1F26"/>
                </a:solidFill>
                <a:latin typeface="Montserrat"/>
                <a:cs typeface="Montserrat"/>
              </a:rPr>
              <a:t>60%</a:t>
            </a:r>
            <a:endParaRPr sz="6350">
              <a:latin typeface="Montserrat"/>
              <a:cs typeface="Montserrat"/>
            </a:endParaRPr>
          </a:p>
          <a:p>
            <a:pPr marL="12700" marR="5080">
              <a:lnSpc>
                <a:spcPts val="2620"/>
              </a:lnSpc>
              <a:spcBef>
                <a:spcPts val="20"/>
              </a:spcBef>
            </a:pP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of</a:t>
            </a:r>
            <a:r>
              <a:rPr sz="2150" spc="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leaders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say</a:t>
            </a:r>
            <a:r>
              <a:rPr sz="215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a</a:t>
            </a:r>
            <a:r>
              <a:rPr sz="2150" spc="25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lack</a:t>
            </a:r>
            <a:r>
              <a:rPr sz="2150" spc="3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 spc="-25">
                <a:solidFill>
                  <a:srgbClr val="DC2528"/>
                </a:solidFill>
                <a:latin typeface="Montserrat Medium"/>
                <a:cs typeface="Montserrat Medium"/>
              </a:rPr>
              <a:t>of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innovation</a:t>
            </a:r>
            <a:r>
              <a:rPr sz="2150" spc="3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or</a:t>
            </a:r>
            <a:r>
              <a:rPr sz="2150" spc="4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DC2528"/>
                </a:solidFill>
                <a:latin typeface="Montserrat Medium"/>
                <a:cs typeface="Montserrat Medium"/>
              </a:rPr>
              <a:t>breakthrough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ideas</a:t>
            </a:r>
            <a:r>
              <a:rPr sz="2150" spc="2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is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a</a:t>
            </a:r>
            <a:r>
              <a:rPr sz="2150" spc="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81521"/>
                </a:solidFill>
                <a:latin typeface="Montserrat Medium"/>
                <a:cs typeface="Montserrat Medium"/>
              </a:rPr>
              <a:t>concern</a:t>
            </a:r>
            <a:endParaRPr sz="2150">
              <a:latin typeface="Montserrat Medium"/>
              <a:cs typeface="Montserrat Medium"/>
            </a:endParaRPr>
          </a:p>
        </p:txBody>
      </p:sp>
      <p:pic>
        <p:nvPicPr>
          <p:cNvPr id="12" name="Picture 11" descr="A black and red text&#10;&#10;Description automatically generated">
            <a:extLst>
              <a:ext uri="{FF2B5EF4-FFF2-40B4-BE49-F238E27FC236}">
                <a16:creationId xmlns:a16="http://schemas.microsoft.com/office/drawing/2014/main" id="{87953F91-CE85-7C11-81C4-F0422B16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9" y="1461373"/>
            <a:ext cx="160845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Introduction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HOW</a:t>
            </a:r>
            <a:r>
              <a:rPr spc="-65"/>
              <a:t> </a:t>
            </a:r>
            <a:r>
              <a:t>DOES</a:t>
            </a:r>
            <a:r>
              <a:rPr spc="-55"/>
              <a:t> </a:t>
            </a:r>
            <a:r>
              <a:t>MICROSOFT</a:t>
            </a:r>
            <a:r>
              <a:rPr spc="-50"/>
              <a:t> </a:t>
            </a:r>
            <a:r>
              <a:t>365</a:t>
            </a:r>
            <a:r>
              <a:rPr spc="-55"/>
              <a:t> </a:t>
            </a:r>
            <a:r>
              <a:t>COPILOT</a:t>
            </a:r>
            <a:r>
              <a:rPr spc="-50"/>
              <a:t> </a:t>
            </a:r>
            <a:r>
              <a:t>WORK</a:t>
            </a:r>
            <a:r>
              <a:rPr spc="-55"/>
              <a:t> </a:t>
            </a:r>
            <a:r>
              <a:t>FOR</a:t>
            </a:r>
            <a:r>
              <a:rPr spc="-50"/>
              <a:t> </a:t>
            </a:r>
            <a:r>
              <a:rPr spc="-25"/>
              <a:t>YOU</a:t>
            </a:r>
          </a:p>
        </p:txBody>
      </p:sp>
      <p:sp>
        <p:nvSpPr>
          <p:cNvPr id="19" name="object 19"/>
          <p:cNvSpPr/>
          <p:nvPr/>
        </p:nvSpPr>
        <p:spPr>
          <a:xfrm>
            <a:off x="0" y="9603613"/>
            <a:ext cx="20104100" cy="1704975"/>
          </a:xfrm>
          <a:custGeom>
            <a:avLst/>
            <a:gdLst/>
            <a:ahLst/>
            <a:cxnLst/>
            <a:rect l="l" t="t" r="r" b="b"/>
            <a:pathLst>
              <a:path w="20104100" h="1704975">
                <a:moveTo>
                  <a:pt x="20104099" y="0"/>
                </a:moveTo>
                <a:lnTo>
                  <a:pt x="0" y="0"/>
                </a:lnTo>
                <a:lnTo>
                  <a:pt x="0" y="1704942"/>
                </a:lnTo>
                <a:lnTo>
                  <a:pt x="20104099" y="1704942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5949" y="2468160"/>
            <a:ext cx="13662150" cy="664426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82325" y="10024900"/>
            <a:ext cx="16203294" cy="343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Prompts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serve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as</a:t>
            </a:r>
            <a:r>
              <a:rPr sz="2150" spc="-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commands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for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Microsoft</a:t>
            </a:r>
            <a:r>
              <a:rPr sz="2150" spc="-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365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Copilot,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directing</a:t>
            </a:r>
            <a:r>
              <a:rPr sz="2150" spc="-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it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71621"/>
                </a:solidFill>
                <a:latin typeface="Montserrat Medium"/>
                <a:cs typeface="Montserrat Medium"/>
              </a:rPr>
              <a:t>to</a:t>
            </a:r>
            <a:r>
              <a:rPr sz="2150" spc="-2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lang="en-US" sz="2150">
                <a:solidFill>
                  <a:srgbClr val="471621"/>
                </a:solidFill>
                <a:latin typeface="Montserrat Medium"/>
                <a:cs typeface="Montserrat Medium"/>
              </a:rPr>
              <a:t>create, summarize, edit, or transform</a:t>
            </a:r>
            <a:r>
              <a:rPr sz="2150" spc="-3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71621"/>
                </a:solidFill>
                <a:latin typeface="Montserrat Medium"/>
                <a:cs typeface="Montserrat Medium"/>
              </a:rPr>
              <a:t>content.</a:t>
            </a:r>
            <a:endParaRPr sz="2150">
              <a:latin typeface="Montserrat Medium"/>
              <a:cs typeface="Montserrat Medium"/>
            </a:endParaRPr>
          </a:p>
        </p:txBody>
      </p:sp>
      <p:pic>
        <p:nvPicPr>
          <p:cNvPr id="22" name="Picture 21" descr="A black and red text&#10;&#10;Description automatically generated">
            <a:extLst>
              <a:ext uri="{FF2B5EF4-FFF2-40B4-BE49-F238E27FC236}">
                <a16:creationId xmlns:a16="http://schemas.microsoft.com/office/drawing/2014/main" id="{A91D2428-BF32-A74F-010A-7ED45AE3F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09" y="1461373"/>
            <a:ext cx="13068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Challenge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CHALLENGE</a:t>
            </a:r>
            <a:r>
              <a:rPr spc="-35"/>
              <a:t> </a:t>
            </a:r>
            <a:r>
              <a:t>IN</a:t>
            </a:r>
            <a:r>
              <a:rPr spc="-30"/>
              <a:t> </a:t>
            </a:r>
            <a:r>
              <a:t>MICROSOFT</a:t>
            </a:r>
            <a:r>
              <a:rPr spc="-35"/>
              <a:t> </a:t>
            </a:r>
            <a:r>
              <a:t>365</a:t>
            </a:r>
            <a:r>
              <a:rPr spc="-30"/>
              <a:t> </a:t>
            </a:r>
            <a:r>
              <a:t>COPILOT</a:t>
            </a:r>
            <a:r>
              <a:rPr spc="-30"/>
              <a:t> </a:t>
            </a:r>
            <a:r>
              <a:rPr spc="-10"/>
              <a:t>DEPLOYMENTS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6588825" y="2348204"/>
            <a:ext cx="9712960" cy="6351270"/>
            <a:chOff x="6588825" y="2348204"/>
            <a:chExt cx="9712960" cy="635127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8825" y="6704149"/>
              <a:ext cx="3886192" cy="10554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5751" y="6850577"/>
              <a:ext cx="3532342" cy="7625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09226" y="7649769"/>
              <a:ext cx="3392029" cy="10493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80051" y="7796181"/>
              <a:ext cx="3050378" cy="756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1236" y="2348204"/>
              <a:ext cx="3392027" cy="104932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2060" y="2494625"/>
              <a:ext cx="3050378" cy="7564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601027" y="3055887"/>
              <a:ext cx="0" cy="5477510"/>
            </a:xfrm>
            <a:custGeom>
              <a:avLst/>
              <a:gdLst/>
              <a:ahLst/>
              <a:cxnLst/>
              <a:rect l="l" t="t" r="r" b="b"/>
              <a:pathLst>
                <a:path h="5477509">
                  <a:moveTo>
                    <a:pt x="0" y="0"/>
                  </a:moveTo>
                  <a:lnTo>
                    <a:pt x="0" y="5477299"/>
                  </a:lnTo>
                </a:path>
              </a:pathLst>
            </a:custGeom>
            <a:ln w="10470">
              <a:solidFill>
                <a:srgbClr val="A5A4A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1253" y="3275017"/>
            <a:ext cx="1122680" cy="7042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60"/>
              </a:spcBef>
            </a:pPr>
            <a:r>
              <a:rPr sz="2200" spc="-10">
                <a:solidFill>
                  <a:srgbClr val="010202"/>
                </a:solidFill>
                <a:latin typeface="Montserrat"/>
                <a:cs typeface="Montserrat"/>
              </a:rPr>
              <a:t>Usage </a:t>
            </a:r>
            <a:r>
              <a:rPr sz="2200">
                <a:solidFill>
                  <a:srgbClr val="010202"/>
                </a:solidFill>
                <a:latin typeface="Montserrat"/>
                <a:cs typeface="Montserrat"/>
              </a:rPr>
              <a:t>Rates</a:t>
            </a:r>
            <a:r>
              <a:rPr sz="2200" spc="1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2200" spc="-50">
                <a:solidFill>
                  <a:srgbClr val="010202"/>
                </a:solidFill>
                <a:latin typeface="Montserrat"/>
                <a:cs typeface="Montserrat"/>
              </a:rPr>
              <a:t>%</a:t>
            </a:r>
            <a:endParaRPr sz="2200">
              <a:latin typeface="Montserrat"/>
              <a:cs typeface="Montserra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267069" y="7948159"/>
            <a:ext cx="232156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>
                <a:solidFill>
                  <a:srgbClr val="FFFFFF"/>
                </a:solidFill>
                <a:latin typeface="Montserrat Light"/>
                <a:cs typeface="Montserrat Light"/>
              </a:rPr>
              <a:t>Adoption</a:t>
            </a:r>
            <a:r>
              <a:rPr sz="2200" spc="2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2200" spc="-10">
                <a:solidFill>
                  <a:srgbClr val="FFFFFF"/>
                </a:solidFill>
                <a:latin typeface="Montserrat Light"/>
                <a:cs typeface="Montserrat Light"/>
              </a:rPr>
              <a:t>suffers</a:t>
            </a:r>
            <a:endParaRPr sz="2200">
              <a:latin typeface="Montserrat Light"/>
              <a:cs typeface="Montserrat Ligh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64895" y="3135390"/>
            <a:ext cx="14909800" cy="5483225"/>
            <a:chOff x="2464895" y="3135390"/>
            <a:chExt cx="14909800" cy="5483225"/>
          </a:xfrm>
        </p:grpSpPr>
        <p:sp>
          <p:nvSpPr>
            <p:cNvPr id="30" name="object 30"/>
            <p:cNvSpPr/>
            <p:nvPr/>
          </p:nvSpPr>
          <p:spPr>
            <a:xfrm>
              <a:off x="2473856" y="3138247"/>
              <a:ext cx="50800" cy="5477510"/>
            </a:xfrm>
            <a:custGeom>
              <a:avLst/>
              <a:gdLst/>
              <a:ahLst/>
              <a:cxnLst/>
              <a:rect l="l" t="t" r="r" b="b"/>
              <a:pathLst>
                <a:path w="50800" h="5477509">
                  <a:moveTo>
                    <a:pt x="50668" y="0"/>
                  </a:moveTo>
                  <a:lnTo>
                    <a:pt x="0" y="5477299"/>
                  </a:lnTo>
                </a:path>
              </a:pathLst>
            </a:custGeom>
            <a:ln w="5235">
              <a:solidFill>
                <a:srgbClr val="4971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67753" y="8604540"/>
              <a:ext cx="14904085" cy="0"/>
            </a:xfrm>
            <a:custGeom>
              <a:avLst/>
              <a:gdLst/>
              <a:ahLst/>
              <a:cxnLst/>
              <a:rect l="l" t="t" r="r" b="b"/>
              <a:pathLst>
                <a:path w="14904085">
                  <a:moveTo>
                    <a:pt x="0" y="0"/>
                  </a:moveTo>
                  <a:lnTo>
                    <a:pt x="14903797" y="0"/>
                  </a:lnTo>
                </a:path>
              </a:pathLst>
            </a:custGeom>
            <a:ln w="5235">
              <a:solidFill>
                <a:srgbClr val="4971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22660" y="3376510"/>
              <a:ext cx="10694670" cy="4849495"/>
            </a:xfrm>
            <a:custGeom>
              <a:avLst/>
              <a:gdLst/>
              <a:ahLst/>
              <a:cxnLst/>
              <a:rect l="l" t="t" r="r" b="b"/>
              <a:pathLst>
                <a:path w="10694669" h="4849495">
                  <a:moveTo>
                    <a:pt x="0" y="4658275"/>
                  </a:moveTo>
                  <a:lnTo>
                    <a:pt x="70123" y="4671133"/>
                  </a:lnTo>
                  <a:lnTo>
                    <a:pt x="141731" y="4683150"/>
                  </a:lnTo>
                  <a:lnTo>
                    <a:pt x="216310" y="4693480"/>
                  </a:lnTo>
                  <a:lnTo>
                    <a:pt x="255177" y="4697750"/>
                  </a:lnTo>
                  <a:lnTo>
                    <a:pt x="295343" y="4701282"/>
                  </a:lnTo>
                  <a:lnTo>
                    <a:pt x="336994" y="4703972"/>
                  </a:lnTo>
                  <a:lnTo>
                    <a:pt x="380315" y="4705713"/>
                  </a:lnTo>
                  <a:lnTo>
                    <a:pt x="425493" y="4706400"/>
                  </a:lnTo>
                  <a:lnTo>
                    <a:pt x="472713" y="4705928"/>
                  </a:lnTo>
                  <a:lnTo>
                    <a:pt x="522159" y="4704192"/>
                  </a:lnTo>
                  <a:lnTo>
                    <a:pt x="574019" y="4701086"/>
                  </a:lnTo>
                  <a:lnTo>
                    <a:pt x="628478" y="4696504"/>
                  </a:lnTo>
                  <a:lnTo>
                    <a:pt x="685720" y="4690342"/>
                  </a:lnTo>
                  <a:lnTo>
                    <a:pt x="745933" y="4682494"/>
                  </a:lnTo>
                  <a:lnTo>
                    <a:pt x="809301" y="4672855"/>
                  </a:lnTo>
                  <a:lnTo>
                    <a:pt x="876010" y="4661319"/>
                  </a:lnTo>
                  <a:lnTo>
                    <a:pt x="946246" y="4647781"/>
                  </a:lnTo>
                  <a:lnTo>
                    <a:pt x="1020194" y="4632135"/>
                  </a:lnTo>
                  <a:lnTo>
                    <a:pt x="1098039" y="4614276"/>
                  </a:lnTo>
                  <a:lnTo>
                    <a:pt x="1170021" y="4597156"/>
                  </a:lnTo>
                  <a:lnTo>
                    <a:pt x="1208231" y="4588059"/>
                  </a:lnTo>
                  <a:lnTo>
                    <a:pt x="1247835" y="4578608"/>
                  </a:lnTo>
                  <a:lnTo>
                    <a:pt x="1288770" y="4568810"/>
                  </a:lnTo>
                  <a:lnTo>
                    <a:pt x="1330973" y="4558668"/>
                  </a:lnTo>
                  <a:lnTo>
                    <a:pt x="1374380" y="4548187"/>
                  </a:lnTo>
                  <a:lnTo>
                    <a:pt x="1418927" y="4537373"/>
                  </a:lnTo>
                  <a:lnTo>
                    <a:pt x="1464552" y="4526229"/>
                  </a:lnTo>
                  <a:lnTo>
                    <a:pt x="1511191" y="4514760"/>
                  </a:lnTo>
                  <a:lnTo>
                    <a:pt x="1558781" y="4502972"/>
                  </a:lnTo>
                  <a:lnTo>
                    <a:pt x="1607257" y="4490868"/>
                  </a:lnTo>
                  <a:lnTo>
                    <a:pt x="1656558" y="4478453"/>
                  </a:lnTo>
                  <a:lnTo>
                    <a:pt x="1706618" y="4465731"/>
                  </a:lnTo>
                  <a:lnTo>
                    <a:pt x="1757375" y="4452709"/>
                  </a:lnTo>
                  <a:lnTo>
                    <a:pt x="1808766" y="4439389"/>
                  </a:lnTo>
                  <a:lnTo>
                    <a:pt x="1860727" y="4425777"/>
                  </a:lnTo>
                  <a:lnTo>
                    <a:pt x="1913194" y="4411878"/>
                  </a:lnTo>
                  <a:lnTo>
                    <a:pt x="1966105" y="4397696"/>
                  </a:lnTo>
                  <a:lnTo>
                    <a:pt x="2019395" y="4383235"/>
                  </a:lnTo>
                  <a:lnTo>
                    <a:pt x="2073002" y="4368501"/>
                  </a:lnTo>
                  <a:lnTo>
                    <a:pt x="2126861" y="4353498"/>
                  </a:lnTo>
                  <a:lnTo>
                    <a:pt x="2180911" y="4338230"/>
                  </a:lnTo>
                  <a:lnTo>
                    <a:pt x="2235086" y="4322703"/>
                  </a:lnTo>
                  <a:lnTo>
                    <a:pt x="2289323" y="4306920"/>
                  </a:lnTo>
                  <a:lnTo>
                    <a:pt x="2343560" y="4290887"/>
                  </a:lnTo>
                  <a:lnTo>
                    <a:pt x="2397733" y="4274609"/>
                  </a:lnTo>
                  <a:lnTo>
                    <a:pt x="2451778" y="4258089"/>
                  </a:lnTo>
                  <a:lnTo>
                    <a:pt x="2505633" y="4241332"/>
                  </a:lnTo>
                  <a:lnTo>
                    <a:pt x="2559232" y="4224344"/>
                  </a:lnTo>
                  <a:lnTo>
                    <a:pt x="2612514" y="4207129"/>
                  </a:lnTo>
                  <a:lnTo>
                    <a:pt x="2665415" y="4189691"/>
                  </a:lnTo>
                  <a:lnTo>
                    <a:pt x="2717871" y="4172035"/>
                  </a:lnTo>
                  <a:lnTo>
                    <a:pt x="2769819" y="4154166"/>
                  </a:lnTo>
                  <a:lnTo>
                    <a:pt x="2821195" y="4136088"/>
                  </a:lnTo>
                  <a:lnTo>
                    <a:pt x="2871936" y="4117806"/>
                  </a:lnTo>
                  <a:lnTo>
                    <a:pt x="2921979" y="4099325"/>
                  </a:lnTo>
                  <a:lnTo>
                    <a:pt x="2971260" y="4080649"/>
                  </a:lnTo>
                  <a:lnTo>
                    <a:pt x="3019716" y="4061783"/>
                  </a:lnTo>
                  <a:lnTo>
                    <a:pt x="3067283" y="4042732"/>
                  </a:lnTo>
                  <a:lnTo>
                    <a:pt x="3113899" y="4023500"/>
                  </a:lnTo>
                  <a:lnTo>
                    <a:pt x="3159498" y="4004092"/>
                  </a:lnTo>
                  <a:lnTo>
                    <a:pt x="3204019" y="3984512"/>
                  </a:lnTo>
                  <a:lnTo>
                    <a:pt x="3247398" y="3964765"/>
                  </a:lnTo>
                  <a:lnTo>
                    <a:pt x="3289570" y="3944857"/>
                  </a:lnTo>
                  <a:lnTo>
                    <a:pt x="3330474" y="3924790"/>
                  </a:lnTo>
                  <a:lnTo>
                    <a:pt x="3370045" y="3904571"/>
                  </a:lnTo>
                  <a:lnTo>
                    <a:pt x="3408220" y="3884204"/>
                  </a:lnTo>
                  <a:lnTo>
                    <a:pt x="3444936" y="3863693"/>
                  </a:lnTo>
                  <a:lnTo>
                    <a:pt x="3480129" y="3843042"/>
                  </a:lnTo>
                  <a:lnTo>
                    <a:pt x="3513735" y="3822258"/>
                  </a:lnTo>
                  <a:lnTo>
                    <a:pt x="3556616" y="3793237"/>
                  </a:lnTo>
                  <a:lnTo>
                    <a:pt x="3597303" y="3762231"/>
                  </a:lnTo>
                  <a:lnTo>
                    <a:pt x="3635896" y="3729377"/>
                  </a:lnTo>
                  <a:lnTo>
                    <a:pt x="3672496" y="3694815"/>
                  </a:lnTo>
                  <a:lnTo>
                    <a:pt x="3707202" y="3658682"/>
                  </a:lnTo>
                  <a:lnTo>
                    <a:pt x="3740114" y="3621115"/>
                  </a:lnTo>
                  <a:lnTo>
                    <a:pt x="3771331" y="3582253"/>
                  </a:lnTo>
                  <a:lnTo>
                    <a:pt x="3800954" y="3542234"/>
                  </a:lnTo>
                  <a:lnTo>
                    <a:pt x="3829081" y="3501195"/>
                  </a:lnTo>
                  <a:lnTo>
                    <a:pt x="3855814" y="3459275"/>
                  </a:lnTo>
                  <a:lnTo>
                    <a:pt x="3881251" y="3416611"/>
                  </a:lnTo>
                  <a:lnTo>
                    <a:pt x="3905492" y="3373341"/>
                  </a:lnTo>
                  <a:lnTo>
                    <a:pt x="3928638" y="3329604"/>
                  </a:lnTo>
                  <a:lnTo>
                    <a:pt x="3950787" y="3285537"/>
                  </a:lnTo>
                  <a:lnTo>
                    <a:pt x="3972039" y="3241278"/>
                  </a:lnTo>
                  <a:lnTo>
                    <a:pt x="3992495" y="3196965"/>
                  </a:lnTo>
                  <a:lnTo>
                    <a:pt x="4012254" y="3152736"/>
                  </a:lnTo>
                  <a:lnTo>
                    <a:pt x="4031416" y="3108728"/>
                  </a:lnTo>
                  <a:lnTo>
                    <a:pt x="4050080" y="3065081"/>
                  </a:lnTo>
                  <a:lnTo>
                    <a:pt x="4068347" y="3021931"/>
                  </a:lnTo>
                  <a:lnTo>
                    <a:pt x="4086315" y="2979417"/>
                  </a:lnTo>
                  <a:lnTo>
                    <a:pt x="4104086" y="2937676"/>
                  </a:lnTo>
                  <a:lnTo>
                    <a:pt x="4121757" y="2896847"/>
                  </a:lnTo>
                  <a:lnTo>
                    <a:pt x="4139430" y="2857068"/>
                  </a:lnTo>
                  <a:lnTo>
                    <a:pt x="4157204" y="2818475"/>
                  </a:lnTo>
                  <a:lnTo>
                    <a:pt x="4175179" y="2781208"/>
                  </a:lnTo>
                  <a:lnTo>
                    <a:pt x="4193454" y="2745404"/>
                  </a:lnTo>
                  <a:lnTo>
                    <a:pt x="4212129" y="2711201"/>
                  </a:lnTo>
                  <a:lnTo>
                    <a:pt x="4251079" y="2648151"/>
                  </a:lnTo>
                  <a:lnTo>
                    <a:pt x="4292828" y="2593159"/>
                  </a:lnTo>
                  <a:lnTo>
                    <a:pt x="4338171" y="2547331"/>
                  </a:lnTo>
                  <a:lnTo>
                    <a:pt x="4387909" y="2511769"/>
                  </a:lnTo>
                  <a:lnTo>
                    <a:pt x="4442838" y="2487576"/>
                  </a:lnTo>
                  <a:lnTo>
                    <a:pt x="4493782" y="2479625"/>
                  </a:lnTo>
                  <a:lnTo>
                    <a:pt x="4519991" y="2481132"/>
                  </a:lnTo>
                  <a:lnTo>
                    <a:pt x="4573762" y="2494098"/>
                  </a:lnTo>
                  <a:lnTo>
                    <a:pt x="4629175" y="2518984"/>
                  </a:lnTo>
                  <a:lnTo>
                    <a:pt x="4686033" y="2554171"/>
                  </a:lnTo>
                  <a:lnTo>
                    <a:pt x="4744143" y="2598038"/>
                  </a:lnTo>
                  <a:lnTo>
                    <a:pt x="4773605" y="2622720"/>
                  </a:lnTo>
                  <a:lnTo>
                    <a:pt x="4803308" y="2648966"/>
                  </a:lnTo>
                  <a:lnTo>
                    <a:pt x="4833225" y="2676571"/>
                  </a:lnTo>
                  <a:lnTo>
                    <a:pt x="4863333" y="2705334"/>
                  </a:lnTo>
                  <a:lnTo>
                    <a:pt x="4893608" y="2735053"/>
                  </a:lnTo>
                  <a:lnTo>
                    <a:pt x="4924024" y="2765524"/>
                  </a:lnTo>
                  <a:lnTo>
                    <a:pt x="4954558" y="2796545"/>
                  </a:lnTo>
                  <a:lnTo>
                    <a:pt x="4985186" y="2827914"/>
                  </a:lnTo>
                  <a:lnTo>
                    <a:pt x="5015882" y="2859429"/>
                  </a:lnTo>
                  <a:lnTo>
                    <a:pt x="5046622" y="2890886"/>
                  </a:lnTo>
                  <a:lnTo>
                    <a:pt x="5077383" y="2922084"/>
                  </a:lnTo>
                  <a:lnTo>
                    <a:pt x="5108139" y="2952819"/>
                  </a:lnTo>
                  <a:lnTo>
                    <a:pt x="5138867" y="2982890"/>
                  </a:lnTo>
                  <a:lnTo>
                    <a:pt x="5169541" y="3012094"/>
                  </a:lnTo>
                  <a:lnTo>
                    <a:pt x="5200138" y="3040229"/>
                  </a:lnTo>
                  <a:lnTo>
                    <a:pt x="5230632" y="3067091"/>
                  </a:lnTo>
                  <a:lnTo>
                    <a:pt x="5261001" y="3092478"/>
                  </a:lnTo>
                  <a:lnTo>
                    <a:pt x="5291219" y="3116189"/>
                  </a:lnTo>
                  <a:lnTo>
                    <a:pt x="5351105" y="3157769"/>
                  </a:lnTo>
                  <a:lnTo>
                    <a:pt x="5410095" y="3190212"/>
                  </a:lnTo>
                  <a:lnTo>
                    <a:pt x="5467995" y="3211896"/>
                  </a:lnTo>
                  <a:lnTo>
                    <a:pt x="5524609" y="3221203"/>
                  </a:lnTo>
                  <a:lnTo>
                    <a:pt x="5552373" y="3220709"/>
                  </a:lnTo>
                  <a:lnTo>
                    <a:pt x="5606692" y="3208412"/>
                  </a:lnTo>
                  <a:lnTo>
                    <a:pt x="5659238" y="3179689"/>
                  </a:lnTo>
                  <a:lnTo>
                    <a:pt x="5709815" y="3132918"/>
                  </a:lnTo>
                  <a:lnTo>
                    <a:pt x="5737630" y="3095783"/>
                  </a:lnTo>
                  <a:lnTo>
                    <a:pt x="5764512" y="3049153"/>
                  </a:lnTo>
                  <a:lnTo>
                    <a:pt x="5790519" y="2993615"/>
                  </a:lnTo>
                  <a:lnTo>
                    <a:pt x="5815711" y="2929757"/>
                  </a:lnTo>
                  <a:lnTo>
                    <a:pt x="5840146" y="2858165"/>
                  </a:lnTo>
                  <a:lnTo>
                    <a:pt x="5852098" y="2819654"/>
                  </a:lnTo>
                  <a:lnTo>
                    <a:pt x="5863883" y="2779429"/>
                  </a:lnTo>
                  <a:lnTo>
                    <a:pt x="5875507" y="2737565"/>
                  </a:lnTo>
                  <a:lnTo>
                    <a:pt x="5886979" y="2694134"/>
                  </a:lnTo>
                  <a:lnTo>
                    <a:pt x="5898306" y="2649212"/>
                  </a:lnTo>
                  <a:lnTo>
                    <a:pt x="5909494" y="2602870"/>
                  </a:lnTo>
                  <a:lnTo>
                    <a:pt x="5920552" y="2555182"/>
                  </a:lnTo>
                  <a:lnTo>
                    <a:pt x="5931487" y="2506222"/>
                  </a:lnTo>
                  <a:lnTo>
                    <a:pt x="5942306" y="2456064"/>
                  </a:lnTo>
                  <a:lnTo>
                    <a:pt x="5953016" y="2404780"/>
                  </a:lnTo>
                  <a:lnTo>
                    <a:pt x="5963625" y="2352444"/>
                  </a:lnTo>
                  <a:lnTo>
                    <a:pt x="5974139" y="2299129"/>
                  </a:lnTo>
                  <a:lnTo>
                    <a:pt x="5984567" y="2244910"/>
                  </a:lnTo>
                  <a:lnTo>
                    <a:pt x="5994916" y="2189859"/>
                  </a:lnTo>
                  <a:lnTo>
                    <a:pt x="6005192" y="2134050"/>
                  </a:lnTo>
                  <a:lnTo>
                    <a:pt x="6015404" y="2077556"/>
                  </a:lnTo>
                  <a:lnTo>
                    <a:pt x="6025559" y="2020451"/>
                  </a:lnTo>
                  <a:lnTo>
                    <a:pt x="6035663" y="1962808"/>
                  </a:lnTo>
                  <a:lnTo>
                    <a:pt x="6045725" y="1904700"/>
                  </a:lnTo>
                  <a:lnTo>
                    <a:pt x="6055751" y="1846202"/>
                  </a:lnTo>
                  <a:lnTo>
                    <a:pt x="6065749" y="1787386"/>
                  </a:lnTo>
                  <a:lnTo>
                    <a:pt x="6075726" y="1728326"/>
                  </a:lnTo>
                  <a:lnTo>
                    <a:pt x="6085690" y="1669096"/>
                  </a:lnTo>
                  <a:lnTo>
                    <a:pt x="6095648" y="1609768"/>
                  </a:lnTo>
                  <a:lnTo>
                    <a:pt x="6105607" y="1550417"/>
                  </a:lnTo>
                  <a:lnTo>
                    <a:pt x="6115575" y="1491115"/>
                  </a:lnTo>
                  <a:lnTo>
                    <a:pt x="6125558" y="1431936"/>
                  </a:lnTo>
                  <a:lnTo>
                    <a:pt x="6135565" y="1372954"/>
                  </a:lnTo>
                  <a:lnTo>
                    <a:pt x="6145602" y="1314242"/>
                  </a:lnTo>
                  <a:lnTo>
                    <a:pt x="6155678" y="1255874"/>
                  </a:lnTo>
                  <a:lnTo>
                    <a:pt x="6165798" y="1197922"/>
                  </a:lnTo>
                  <a:lnTo>
                    <a:pt x="6175971" y="1140461"/>
                  </a:lnTo>
                  <a:lnTo>
                    <a:pt x="6186203" y="1083563"/>
                  </a:lnTo>
                  <a:lnTo>
                    <a:pt x="6196503" y="1027303"/>
                  </a:lnTo>
                  <a:lnTo>
                    <a:pt x="6206877" y="971754"/>
                  </a:lnTo>
                  <a:lnTo>
                    <a:pt x="6217334" y="916988"/>
                  </a:lnTo>
                  <a:lnTo>
                    <a:pt x="6227879" y="863080"/>
                  </a:lnTo>
                  <a:lnTo>
                    <a:pt x="6238521" y="810103"/>
                  </a:lnTo>
                  <a:lnTo>
                    <a:pt x="6249266" y="758131"/>
                  </a:lnTo>
                  <a:lnTo>
                    <a:pt x="6260123" y="707236"/>
                  </a:lnTo>
                  <a:lnTo>
                    <a:pt x="6271098" y="657493"/>
                  </a:lnTo>
                  <a:lnTo>
                    <a:pt x="6282199" y="608975"/>
                  </a:lnTo>
                  <a:lnTo>
                    <a:pt x="6293433" y="561754"/>
                  </a:lnTo>
                  <a:lnTo>
                    <a:pt x="6304807" y="515906"/>
                  </a:lnTo>
                  <a:lnTo>
                    <a:pt x="6316329" y="471502"/>
                  </a:lnTo>
                  <a:lnTo>
                    <a:pt x="6328007" y="428617"/>
                  </a:lnTo>
                  <a:lnTo>
                    <a:pt x="6339846" y="387324"/>
                  </a:lnTo>
                  <a:lnTo>
                    <a:pt x="6351856" y="347697"/>
                  </a:lnTo>
                  <a:lnTo>
                    <a:pt x="6364042" y="309808"/>
                  </a:lnTo>
                  <a:lnTo>
                    <a:pt x="6376413" y="273731"/>
                  </a:lnTo>
                  <a:lnTo>
                    <a:pt x="6401737" y="207309"/>
                  </a:lnTo>
                  <a:lnTo>
                    <a:pt x="6427887" y="149017"/>
                  </a:lnTo>
                  <a:lnTo>
                    <a:pt x="6454920" y="99443"/>
                  </a:lnTo>
                  <a:lnTo>
                    <a:pt x="6482897" y="59175"/>
                  </a:lnTo>
                  <a:lnTo>
                    <a:pt x="6511875" y="28800"/>
                  </a:lnTo>
                  <a:lnTo>
                    <a:pt x="6557347" y="3072"/>
                  </a:lnTo>
                  <a:lnTo>
                    <a:pt x="6589084" y="0"/>
                  </a:lnTo>
                  <a:lnTo>
                    <a:pt x="6605402" y="2908"/>
                  </a:lnTo>
                  <a:lnTo>
                    <a:pt x="6649458" y="25139"/>
                  </a:lnTo>
                  <a:lnTo>
                    <a:pt x="6691430" y="64292"/>
                  </a:lnTo>
                  <a:lnTo>
                    <a:pt x="6719952" y="99776"/>
                  </a:lnTo>
                  <a:lnTo>
                    <a:pt x="6748899" y="142402"/>
                  </a:lnTo>
                  <a:lnTo>
                    <a:pt x="6778263" y="191856"/>
                  </a:lnTo>
                  <a:lnTo>
                    <a:pt x="6808037" y="247826"/>
                  </a:lnTo>
                  <a:lnTo>
                    <a:pt x="6838214" y="309998"/>
                  </a:lnTo>
                  <a:lnTo>
                    <a:pt x="6868787" y="378060"/>
                  </a:lnTo>
                  <a:lnTo>
                    <a:pt x="6884220" y="414202"/>
                  </a:lnTo>
                  <a:lnTo>
                    <a:pt x="6899749" y="451699"/>
                  </a:lnTo>
                  <a:lnTo>
                    <a:pt x="6915374" y="490512"/>
                  </a:lnTo>
                  <a:lnTo>
                    <a:pt x="6931093" y="530602"/>
                  </a:lnTo>
                  <a:lnTo>
                    <a:pt x="6946906" y="571930"/>
                  </a:lnTo>
                  <a:lnTo>
                    <a:pt x="6962812" y="614457"/>
                  </a:lnTo>
                  <a:lnTo>
                    <a:pt x="6978810" y="658143"/>
                  </a:lnTo>
                  <a:lnTo>
                    <a:pt x="6994898" y="702950"/>
                  </a:lnTo>
                  <a:lnTo>
                    <a:pt x="7011077" y="748838"/>
                  </a:lnTo>
                  <a:lnTo>
                    <a:pt x="7027345" y="795769"/>
                  </a:lnTo>
                  <a:lnTo>
                    <a:pt x="7043702" y="843702"/>
                  </a:lnTo>
                  <a:lnTo>
                    <a:pt x="7060145" y="892600"/>
                  </a:lnTo>
                  <a:lnTo>
                    <a:pt x="7076676" y="942423"/>
                  </a:lnTo>
                  <a:lnTo>
                    <a:pt x="7093292" y="993131"/>
                  </a:lnTo>
                  <a:lnTo>
                    <a:pt x="7109993" y="1044686"/>
                  </a:lnTo>
                  <a:lnTo>
                    <a:pt x="7126778" y="1097049"/>
                  </a:lnTo>
                  <a:lnTo>
                    <a:pt x="7143646" y="1150181"/>
                  </a:lnTo>
                  <a:lnTo>
                    <a:pt x="7160596" y="1204042"/>
                  </a:lnTo>
                  <a:lnTo>
                    <a:pt x="7177628" y="1258593"/>
                  </a:lnTo>
                  <a:lnTo>
                    <a:pt x="7194740" y="1313796"/>
                  </a:lnTo>
                  <a:lnTo>
                    <a:pt x="7211931" y="1369611"/>
                  </a:lnTo>
                  <a:lnTo>
                    <a:pt x="7229201" y="1425998"/>
                  </a:lnTo>
                  <a:lnTo>
                    <a:pt x="7246549" y="1482920"/>
                  </a:lnTo>
                  <a:lnTo>
                    <a:pt x="7263973" y="1540336"/>
                  </a:lnTo>
                  <a:lnTo>
                    <a:pt x="7281474" y="1598209"/>
                  </a:lnTo>
                  <a:lnTo>
                    <a:pt x="7299049" y="1656497"/>
                  </a:lnTo>
                  <a:lnTo>
                    <a:pt x="7316699" y="1715164"/>
                  </a:lnTo>
                  <a:lnTo>
                    <a:pt x="7334422" y="1774168"/>
                  </a:lnTo>
                  <a:lnTo>
                    <a:pt x="7352217" y="1833472"/>
                  </a:lnTo>
                  <a:lnTo>
                    <a:pt x="7370084" y="1893036"/>
                  </a:lnTo>
                  <a:lnTo>
                    <a:pt x="7388022" y="1952821"/>
                  </a:lnTo>
                  <a:lnTo>
                    <a:pt x="7406029" y="2012789"/>
                  </a:lnTo>
                  <a:lnTo>
                    <a:pt x="7424106" y="2072899"/>
                  </a:lnTo>
                  <a:lnTo>
                    <a:pt x="7442250" y="2133112"/>
                  </a:lnTo>
                  <a:lnTo>
                    <a:pt x="7460461" y="2193391"/>
                  </a:lnTo>
                  <a:lnTo>
                    <a:pt x="7478738" y="2253695"/>
                  </a:lnTo>
                  <a:lnTo>
                    <a:pt x="7497081" y="2313985"/>
                  </a:lnTo>
                  <a:lnTo>
                    <a:pt x="7515488" y="2374223"/>
                  </a:lnTo>
                  <a:lnTo>
                    <a:pt x="7533959" y="2434369"/>
                  </a:lnTo>
                  <a:lnTo>
                    <a:pt x="7552492" y="2494384"/>
                  </a:lnTo>
                  <a:lnTo>
                    <a:pt x="7571088" y="2554229"/>
                  </a:lnTo>
                  <a:lnTo>
                    <a:pt x="7589744" y="2613865"/>
                  </a:lnTo>
                  <a:lnTo>
                    <a:pt x="7608460" y="2673252"/>
                  </a:lnTo>
                  <a:lnTo>
                    <a:pt x="7627235" y="2732353"/>
                  </a:lnTo>
                  <a:lnTo>
                    <a:pt x="7646068" y="2791127"/>
                  </a:lnTo>
                  <a:lnTo>
                    <a:pt x="7664959" y="2849535"/>
                  </a:lnTo>
                  <a:lnTo>
                    <a:pt x="7683906" y="2907539"/>
                  </a:lnTo>
                  <a:lnTo>
                    <a:pt x="7702909" y="2965099"/>
                  </a:lnTo>
                  <a:lnTo>
                    <a:pt x="7721966" y="3022177"/>
                  </a:lnTo>
                  <a:lnTo>
                    <a:pt x="7741077" y="3078732"/>
                  </a:lnTo>
                  <a:lnTo>
                    <a:pt x="7760241" y="3134727"/>
                  </a:lnTo>
                  <a:lnTo>
                    <a:pt x="7779457" y="3190121"/>
                  </a:lnTo>
                  <a:lnTo>
                    <a:pt x="7798725" y="3244876"/>
                  </a:lnTo>
                  <a:lnTo>
                    <a:pt x="7818042" y="3298952"/>
                  </a:lnTo>
                  <a:lnTo>
                    <a:pt x="7837409" y="3352311"/>
                  </a:lnTo>
                  <a:lnTo>
                    <a:pt x="7856824" y="3404914"/>
                  </a:lnTo>
                  <a:lnTo>
                    <a:pt x="7876287" y="3456721"/>
                  </a:lnTo>
                  <a:lnTo>
                    <a:pt x="7895796" y="3507693"/>
                  </a:lnTo>
                  <a:lnTo>
                    <a:pt x="7915352" y="3557791"/>
                  </a:lnTo>
                  <a:lnTo>
                    <a:pt x="7934952" y="3606976"/>
                  </a:lnTo>
                  <a:lnTo>
                    <a:pt x="7954596" y="3655209"/>
                  </a:lnTo>
                  <a:lnTo>
                    <a:pt x="7974284" y="3702451"/>
                  </a:lnTo>
                  <a:lnTo>
                    <a:pt x="7994014" y="3748662"/>
                  </a:lnTo>
                  <a:lnTo>
                    <a:pt x="8013785" y="3793805"/>
                  </a:lnTo>
                  <a:lnTo>
                    <a:pt x="8033596" y="3837838"/>
                  </a:lnTo>
                  <a:lnTo>
                    <a:pt x="8053447" y="3880724"/>
                  </a:lnTo>
                  <a:lnTo>
                    <a:pt x="8073337" y="3922423"/>
                  </a:lnTo>
                  <a:lnTo>
                    <a:pt x="8093265" y="3962897"/>
                  </a:lnTo>
                  <a:lnTo>
                    <a:pt x="8113230" y="4002105"/>
                  </a:lnTo>
                  <a:lnTo>
                    <a:pt x="8133230" y="4040009"/>
                  </a:lnTo>
                  <a:lnTo>
                    <a:pt x="8153266" y="4076570"/>
                  </a:lnTo>
                  <a:lnTo>
                    <a:pt x="8173336" y="4111749"/>
                  </a:lnTo>
                  <a:lnTo>
                    <a:pt x="8193440" y="4145507"/>
                  </a:lnTo>
                  <a:lnTo>
                    <a:pt x="8233744" y="4208601"/>
                  </a:lnTo>
                  <a:lnTo>
                    <a:pt x="8274170" y="4265541"/>
                  </a:lnTo>
                  <a:lnTo>
                    <a:pt x="8332037" y="4336436"/>
                  </a:lnTo>
                  <a:lnTo>
                    <a:pt x="8370758" y="4378744"/>
                  </a:lnTo>
                  <a:lnTo>
                    <a:pt x="8410535" y="4418597"/>
                  </a:lnTo>
                  <a:lnTo>
                    <a:pt x="8451310" y="4456066"/>
                  </a:lnTo>
                  <a:lnTo>
                    <a:pt x="8493026" y="4491217"/>
                  </a:lnTo>
                  <a:lnTo>
                    <a:pt x="8535628" y="4524122"/>
                  </a:lnTo>
                  <a:lnTo>
                    <a:pt x="8579059" y="4554850"/>
                  </a:lnTo>
                  <a:lnTo>
                    <a:pt x="8623262" y="4583468"/>
                  </a:lnTo>
                  <a:lnTo>
                    <a:pt x="8668180" y="4610047"/>
                  </a:lnTo>
                  <a:lnTo>
                    <a:pt x="8713758" y="4634656"/>
                  </a:lnTo>
                  <a:lnTo>
                    <a:pt x="8759937" y="4657363"/>
                  </a:lnTo>
                  <a:lnTo>
                    <a:pt x="8806663" y="4678239"/>
                  </a:lnTo>
                  <a:lnTo>
                    <a:pt x="8853878" y="4697351"/>
                  </a:lnTo>
                  <a:lnTo>
                    <a:pt x="8901525" y="4714770"/>
                  </a:lnTo>
                  <a:lnTo>
                    <a:pt x="8949548" y="4730565"/>
                  </a:lnTo>
                  <a:lnTo>
                    <a:pt x="8997891" y="4744804"/>
                  </a:lnTo>
                  <a:lnTo>
                    <a:pt x="9046497" y="4757557"/>
                  </a:lnTo>
                  <a:lnTo>
                    <a:pt x="9095309" y="4768892"/>
                  </a:lnTo>
                  <a:lnTo>
                    <a:pt x="9144270" y="4778880"/>
                  </a:lnTo>
                  <a:lnTo>
                    <a:pt x="9193325" y="4787589"/>
                  </a:lnTo>
                  <a:lnTo>
                    <a:pt x="9242416" y="4795089"/>
                  </a:lnTo>
                  <a:lnTo>
                    <a:pt x="9291488" y="4801448"/>
                  </a:lnTo>
                  <a:lnTo>
                    <a:pt x="9340482" y="4806735"/>
                  </a:lnTo>
                  <a:lnTo>
                    <a:pt x="9389343" y="4811021"/>
                  </a:lnTo>
                  <a:lnTo>
                    <a:pt x="9438015" y="4814374"/>
                  </a:lnTo>
                  <a:lnTo>
                    <a:pt x="9486440" y="4816863"/>
                  </a:lnTo>
                  <a:lnTo>
                    <a:pt x="9534562" y="4818557"/>
                  </a:lnTo>
                  <a:lnTo>
                    <a:pt x="9582324" y="4819526"/>
                  </a:lnTo>
                  <a:lnTo>
                    <a:pt x="9629670" y="4819838"/>
                  </a:lnTo>
                  <a:lnTo>
                    <a:pt x="9676544" y="4819563"/>
                  </a:lnTo>
                  <a:lnTo>
                    <a:pt x="9722888" y="4818771"/>
                  </a:lnTo>
                  <a:lnTo>
                    <a:pt x="9768646" y="4817529"/>
                  </a:lnTo>
                  <a:lnTo>
                    <a:pt x="9813762" y="4815908"/>
                  </a:lnTo>
                  <a:lnTo>
                    <a:pt x="9858178" y="4813976"/>
                  </a:lnTo>
                  <a:lnTo>
                    <a:pt x="9901839" y="4811802"/>
                  </a:lnTo>
                  <a:lnTo>
                    <a:pt x="9944687" y="4809457"/>
                  </a:lnTo>
                  <a:lnTo>
                    <a:pt x="9986667" y="4807009"/>
                  </a:lnTo>
                  <a:lnTo>
                    <a:pt x="10027721" y="4804526"/>
                  </a:lnTo>
                  <a:lnTo>
                    <a:pt x="10067793" y="4802079"/>
                  </a:lnTo>
                  <a:lnTo>
                    <a:pt x="10106827" y="4799736"/>
                  </a:lnTo>
                  <a:lnTo>
                    <a:pt x="10181551" y="4795640"/>
                  </a:lnTo>
                  <a:lnTo>
                    <a:pt x="10251443" y="4792792"/>
                  </a:lnTo>
                  <a:lnTo>
                    <a:pt x="10316048" y="4791745"/>
                  </a:lnTo>
                  <a:lnTo>
                    <a:pt x="10346226" y="4792069"/>
                  </a:lnTo>
                  <a:lnTo>
                    <a:pt x="10402053" y="4794761"/>
                  </a:lnTo>
                  <a:lnTo>
                    <a:pt x="10451462" y="4800636"/>
                  </a:lnTo>
                  <a:lnTo>
                    <a:pt x="10544640" y="4820779"/>
                  </a:lnTo>
                  <a:lnTo>
                    <a:pt x="10600416" y="4832865"/>
                  </a:lnTo>
                  <a:lnTo>
                    <a:pt x="10642118" y="4841487"/>
                  </a:lnTo>
                  <a:lnTo>
                    <a:pt x="10670920" y="4846935"/>
                  </a:lnTo>
                  <a:lnTo>
                    <a:pt x="10687993" y="4849496"/>
                  </a:lnTo>
                  <a:lnTo>
                    <a:pt x="10694512" y="4849459"/>
                  </a:lnTo>
                  <a:lnTo>
                    <a:pt x="10638489" y="4829107"/>
                  </a:lnTo>
                  <a:lnTo>
                    <a:pt x="10577639" y="4810848"/>
                  </a:lnTo>
                  <a:lnTo>
                    <a:pt x="10543110" y="4800709"/>
                  </a:lnTo>
                  <a:lnTo>
                    <a:pt x="10507407" y="4790281"/>
                  </a:lnTo>
                </a:path>
              </a:pathLst>
            </a:custGeom>
            <a:ln w="23559">
              <a:solidFill>
                <a:srgbClr val="4D98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140438" y="2610034"/>
            <a:ext cx="228854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>
                <a:solidFill>
                  <a:srgbClr val="FFFFFF"/>
                </a:solidFill>
                <a:latin typeface="Montserrat Light"/>
                <a:cs typeface="Montserrat Light"/>
              </a:rPr>
              <a:t>Product</a:t>
            </a:r>
            <a:r>
              <a:rPr sz="2200" spc="3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2200" spc="-10">
                <a:solidFill>
                  <a:srgbClr val="FFFFFF"/>
                </a:solidFill>
                <a:latin typeface="Montserrat Light"/>
                <a:cs typeface="Montserrat Light"/>
              </a:rPr>
              <a:t>Launch</a:t>
            </a:r>
            <a:endParaRPr sz="2200">
              <a:latin typeface="Montserrat Light"/>
              <a:cs typeface="Montserrat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81226" y="6971951"/>
            <a:ext cx="290576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>
                <a:solidFill>
                  <a:srgbClr val="FFFFFF"/>
                </a:solidFill>
                <a:latin typeface="Montserrat Light"/>
                <a:cs typeface="Montserrat Light"/>
              </a:rPr>
              <a:t>Early</a:t>
            </a:r>
            <a:r>
              <a:rPr sz="2200" spc="2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2200">
                <a:solidFill>
                  <a:srgbClr val="FFFFFF"/>
                </a:solidFill>
                <a:latin typeface="Montserrat Light"/>
                <a:cs typeface="Montserrat Light"/>
              </a:rPr>
              <a:t>Adopters</a:t>
            </a:r>
            <a:r>
              <a:rPr sz="2200" spc="2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2200" spc="-10">
                <a:solidFill>
                  <a:srgbClr val="FFFFFF"/>
                </a:solidFill>
                <a:latin typeface="Montserrat Light"/>
                <a:cs typeface="Montserrat Light"/>
              </a:rPr>
              <a:t>Users</a:t>
            </a:r>
            <a:endParaRPr sz="2200">
              <a:latin typeface="Montserrat Light"/>
              <a:cs typeface="Montserrat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485051" y="8619281"/>
            <a:ext cx="73152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20">
                <a:solidFill>
                  <a:srgbClr val="010202"/>
                </a:solidFill>
                <a:latin typeface="Montserrat"/>
                <a:cs typeface="Montserrat"/>
              </a:rPr>
              <a:t>Time</a:t>
            </a:r>
            <a:endParaRPr sz="220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74355" y="8637596"/>
            <a:ext cx="20427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>
                <a:solidFill>
                  <a:srgbClr val="010202"/>
                </a:solidFill>
                <a:latin typeface="Montserrat"/>
                <a:cs typeface="Montserrat"/>
              </a:rPr>
              <a:t>Deployment</a:t>
            </a:r>
            <a:endParaRPr sz="2500">
              <a:latin typeface="Montserrat"/>
              <a:cs typeface="Montserra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074650" y="6418111"/>
            <a:ext cx="4879340" cy="706755"/>
            <a:chOff x="13074650" y="6418111"/>
            <a:chExt cx="4879340" cy="706755"/>
          </a:xfrm>
        </p:grpSpPr>
        <p:sp>
          <p:nvSpPr>
            <p:cNvPr id="38" name="object 38"/>
            <p:cNvSpPr/>
            <p:nvPr/>
          </p:nvSpPr>
          <p:spPr>
            <a:xfrm>
              <a:off x="13080047" y="6423509"/>
              <a:ext cx="4868545" cy="695960"/>
            </a:xfrm>
            <a:custGeom>
              <a:avLst/>
              <a:gdLst/>
              <a:ahLst/>
              <a:cxnLst/>
              <a:rect l="l" t="t" r="r" b="b"/>
              <a:pathLst>
                <a:path w="4868544" h="695959">
                  <a:moveTo>
                    <a:pt x="4752504" y="0"/>
                  </a:moveTo>
                  <a:lnTo>
                    <a:pt x="115912" y="0"/>
                  </a:lnTo>
                  <a:lnTo>
                    <a:pt x="70793" y="9110"/>
                  </a:lnTo>
                  <a:lnTo>
                    <a:pt x="33949" y="33954"/>
                  </a:lnTo>
                  <a:lnTo>
                    <a:pt x="9108" y="70802"/>
                  </a:lnTo>
                  <a:lnTo>
                    <a:pt x="0" y="115923"/>
                  </a:lnTo>
                  <a:lnTo>
                    <a:pt x="0" y="579573"/>
                  </a:lnTo>
                  <a:lnTo>
                    <a:pt x="9108" y="624694"/>
                  </a:lnTo>
                  <a:lnTo>
                    <a:pt x="33949" y="661542"/>
                  </a:lnTo>
                  <a:lnTo>
                    <a:pt x="70793" y="686386"/>
                  </a:lnTo>
                  <a:lnTo>
                    <a:pt x="115912" y="695497"/>
                  </a:lnTo>
                  <a:lnTo>
                    <a:pt x="4752504" y="695497"/>
                  </a:lnTo>
                  <a:lnTo>
                    <a:pt x="4797623" y="686386"/>
                  </a:lnTo>
                  <a:lnTo>
                    <a:pt x="4834467" y="661542"/>
                  </a:lnTo>
                  <a:lnTo>
                    <a:pt x="4859308" y="624694"/>
                  </a:lnTo>
                  <a:lnTo>
                    <a:pt x="4868417" y="579573"/>
                  </a:lnTo>
                  <a:lnTo>
                    <a:pt x="4868417" y="115923"/>
                  </a:lnTo>
                  <a:lnTo>
                    <a:pt x="4859308" y="70802"/>
                  </a:lnTo>
                  <a:lnTo>
                    <a:pt x="4834467" y="33954"/>
                  </a:lnTo>
                  <a:lnTo>
                    <a:pt x="4797623" y="9110"/>
                  </a:lnTo>
                  <a:lnTo>
                    <a:pt x="4752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080047" y="6423509"/>
              <a:ext cx="4868545" cy="695960"/>
            </a:xfrm>
            <a:custGeom>
              <a:avLst/>
              <a:gdLst/>
              <a:ahLst/>
              <a:cxnLst/>
              <a:rect l="l" t="t" r="r" b="b"/>
              <a:pathLst>
                <a:path w="4868544" h="695959">
                  <a:moveTo>
                    <a:pt x="0" y="115923"/>
                  </a:moveTo>
                  <a:lnTo>
                    <a:pt x="9108" y="70802"/>
                  </a:lnTo>
                  <a:lnTo>
                    <a:pt x="33949" y="33954"/>
                  </a:lnTo>
                  <a:lnTo>
                    <a:pt x="70793" y="9110"/>
                  </a:lnTo>
                  <a:lnTo>
                    <a:pt x="115912" y="0"/>
                  </a:lnTo>
                  <a:lnTo>
                    <a:pt x="4752494" y="0"/>
                  </a:lnTo>
                  <a:lnTo>
                    <a:pt x="4797615" y="9110"/>
                  </a:lnTo>
                  <a:lnTo>
                    <a:pt x="4834462" y="33954"/>
                  </a:lnTo>
                  <a:lnTo>
                    <a:pt x="4859306" y="70802"/>
                  </a:lnTo>
                  <a:lnTo>
                    <a:pt x="4868417" y="115923"/>
                  </a:lnTo>
                  <a:lnTo>
                    <a:pt x="4868417" y="579573"/>
                  </a:lnTo>
                  <a:lnTo>
                    <a:pt x="4859306" y="624694"/>
                  </a:lnTo>
                  <a:lnTo>
                    <a:pt x="4834462" y="661542"/>
                  </a:lnTo>
                  <a:lnTo>
                    <a:pt x="4797615" y="686386"/>
                  </a:lnTo>
                  <a:lnTo>
                    <a:pt x="4752494" y="695497"/>
                  </a:lnTo>
                  <a:lnTo>
                    <a:pt x="115912" y="695497"/>
                  </a:lnTo>
                  <a:lnTo>
                    <a:pt x="70793" y="686386"/>
                  </a:lnTo>
                  <a:lnTo>
                    <a:pt x="33949" y="661542"/>
                  </a:lnTo>
                  <a:lnTo>
                    <a:pt x="9108" y="624694"/>
                  </a:lnTo>
                  <a:lnTo>
                    <a:pt x="0" y="579573"/>
                  </a:lnTo>
                  <a:lnTo>
                    <a:pt x="0" y="115923"/>
                  </a:lnTo>
                  <a:close/>
                </a:path>
              </a:pathLst>
            </a:custGeom>
            <a:ln w="10470">
              <a:solidFill>
                <a:srgbClr val="DA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4368384" y="6575531"/>
            <a:ext cx="3497579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>
                <a:solidFill>
                  <a:srgbClr val="010202"/>
                </a:solidFill>
                <a:latin typeface="Montserrat"/>
                <a:cs typeface="Montserrat"/>
              </a:rPr>
              <a:t>Unmanaged</a:t>
            </a:r>
            <a:r>
              <a:rPr sz="1900" spc="-2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900">
                <a:solidFill>
                  <a:srgbClr val="010202"/>
                </a:solidFill>
                <a:latin typeface="Montserrat"/>
                <a:cs typeface="Montserrat"/>
              </a:rPr>
              <a:t>Users</a:t>
            </a:r>
            <a:r>
              <a:rPr sz="1900" spc="-2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900" spc="-10">
                <a:solidFill>
                  <a:srgbClr val="010202"/>
                </a:solidFill>
                <a:latin typeface="Montserrat"/>
                <a:cs typeface="Montserrat"/>
              </a:rPr>
              <a:t>Adoption</a:t>
            </a:r>
            <a:endParaRPr sz="1900">
              <a:latin typeface="Montserrat"/>
              <a:cs typeface="Montserra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3507101" y="6789559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4">
                <a:moveTo>
                  <a:pt x="0" y="0"/>
                </a:moveTo>
                <a:lnTo>
                  <a:pt x="489157" y="0"/>
                </a:lnTo>
              </a:path>
            </a:pathLst>
          </a:custGeom>
          <a:ln w="18324">
            <a:solidFill>
              <a:srgbClr val="4D98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41" descr="A black and red text&#10;&#10;Description automatically generated">
            <a:extLst>
              <a:ext uri="{FF2B5EF4-FFF2-40B4-BE49-F238E27FC236}">
                <a16:creationId xmlns:a16="http://schemas.microsoft.com/office/drawing/2014/main" id="{D1F4B3E1-F0CA-968C-D7F2-BFB17CF33E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641" y="6555765"/>
            <a:ext cx="15219680" cy="52832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Helping</a:t>
            </a:r>
            <a:r>
              <a:rPr sz="3300" b="1" spc="-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some</a:t>
            </a:r>
            <a:r>
              <a:rPr sz="3300" b="1" spc="-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of</a:t>
            </a:r>
            <a:r>
              <a:rPr sz="3300" b="1" spc="-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the</a:t>
            </a:r>
            <a:r>
              <a:rPr sz="3300" b="1" spc="-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biggest</a:t>
            </a:r>
            <a:r>
              <a:rPr sz="3300" b="1" spc="-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brands</a:t>
            </a:r>
            <a:r>
              <a:rPr sz="3300" b="1" spc="-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in</a:t>
            </a:r>
            <a:r>
              <a:rPr sz="3300" b="1" spc="-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their</a:t>
            </a:r>
            <a:r>
              <a:rPr sz="3300" b="1" spc="-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Microsoft</a:t>
            </a:r>
            <a:r>
              <a:rPr sz="3300" b="1" spc="-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3300" b="1">
                <a:solidFill>
                  <a:srgbClr val="471621"/>
                </a:solidFill>
                <a:latin typeface="Montserrat"/>
                <a:cs typeface="Montserrat"/>
              </a:rPr>
              <a:t>Cloud</a:t>
            </a:r>
            <a:r>
              <a:rPr lang="en-US" sz="3300" b="1" spc="-65">
                <a:solidFill>
                  <a:srgbClr val="471621"/>
                </a:solidFill>
                <a:latin typeface="Montserrat"/>
                <a:cs typeface="Montserrat"/>
              </a:rPr>
              <a:t> J</a:t>
            </a:r>
            <a:r>
              <a:rPr lang="en-US" sz="3300" b="1" spc="-10">
                <a:solidFill>
                  <a:srgbClr val="471621"/>
                </a:solidFill>
                <a:latin typeface="Montserrat"/>
                <a:cs typeface="Montserrat"/>
              </a:rPr>
              <a:t>ourneys</a:t>
            </a:r>
            <a:endParaRPr sz="33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t>BESPIN</a:t>
            </a:r>
            <a:r>
              <a:rPr spc="-60"/>
              <a:t> </a:t>
            </a:r>
            <a:r>
              <a:t>GLOBAL</a:t>
            </a:r>
            <a:r>
              <a:rPr spc="-50"/>
              <a:t> </a:t>
            </a:r>
            <a:r>
              <a:t>SERVICE</a:t>
            </a:r>
            <a:r>
              <a:rPr spc="-45"/>
              <a:t> </a:t>
            </a:r>
            <a:r>
              <a:rPr spc="-10"/>
              <a:t>PORTFOLIO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31581" y="4830516"/>
            <a:ext cx="1343025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49885">
              <a:lnSpc>
                <a:spcPct val="102200"/>
              </a:lnSpc>
              <a:spcBef>
                <a:spcPts val="90"/>
              </a:spcBef>
            </a:pPr>
            <a:r>
              <a:rPr sz="1550" b="1" spc="-10">
                <a:solidFill>
                  <a:srgbClr val="471621"/>
                </a:solidFill>
                <a:latin typeface="Montserrat"/>
                <a:cs typeface="Montserrat"/>
              </a:rPr>
              <a:t>Cloud Consultancy</a:t>
            </a:r>
            <a:endParaRPr sz="155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4601" y="2325343"/>
            <a:ext cx="2183765" cy="2183765"/>
            <a:chOff x="754601" y="2325343"/>
            <a:chExt cx="2183765" cy="2183765"/>
          </a:xfrm>
        </p:grpSpPr>
        <p:sp>
          <p:nvSpPr>
            <p:cNvPr id="21" name="object 21"/>
            <p:cNvSpPr/>
            <p:nvPr/>
          </p:nvSpPr>
          <p:spPr>
            <a:xfrm>
              <a:off x="754601" y="2325343"/>
              <a:ext cx="2183765" cy="2183765"/>
            </a:xfrm>
            <a:custGeom>
              <a:avLst/>
              <a:gdLst/>
              <a:ahLst/>
              <a:cxnLst/>
              <a:rect l="l" t="t" r="r" b="b"/>
              <a:pathLst>
                <a:path w="2183765" h="2183765">
                  <a:moveTo>
                    <a:pt x="1091757" y="0"/>
                  </a:moveTo>
                  <a:lnTo>
                    <a:pt x="1043126" y="1063"/>
                  </a:lnTo>
                  <a:lnTo>
                    <a:pt x="995040" y="4225"/>
                  </a:lnTo>
                  <a:lnTo>
                    <a:pt x="947543" y="9440"/>
                  </a:lnTo>
                  <a:lnTo>
                    <a:pt x="900680" y="16665"/>
                  </a:lnTo>
                  <a:lnTo>
                    <a:pt x="854494" y="25854"/>
                  </a:lnTo>
                  <a:lnTo>
                    <a:pt x="809030" y="36963"/>
                  </a:lnTo>
                  <a:lnTo>
                    <a:pt x="764333" y="49949"/>
                  </a:lnTo>
                  <a:lnTo>
                    <a:pt x="720447" y="64766"/>
                  </a:lnTo>
                  <a:lnTo>
                    <a:pt x="677417" y="81371"/>
                  </a:lnTo>
                  <a:lnTo>
                    <a:pt x="635286" y="99718"/>
                  </a:lnTo>
                  <a:lnTo>
                    <a:pt x="594099" y="119764"/>
                  </a:lnTo>
                  <a:lnTo>
                    <a:pt x="553901" y="141465"/>
                  </a:lnTo>
                  <a:lnTo>
                    <a:pt x="514735" y="164775"/>
                  </a:lnTo>
                  <a:lnTo>
                    <a:pt x="476647" y="189650"/>
                  </a:lnTo>
                  <a:lnTo>
                    <a:pt x="439680" y="216046"/>
                  </a:lnTo>
                  <a:lnTo>
                    <a:pt x="403879" y="243919"/>
                  </a:lnTo>
                  <a:lnTo>
                    <a:pt x="369289" y="273225"/>
                  </a:lnTo>
                  <a:lnTo>
                    <a:pt x="335953" y="303918"/>
                  </a:lnTo>
                  <a:lnTo>
                    <a:pt x="303917" y="335955"/>
                  </a:lnTo>
                  <a:lnTo>
                    <a:pt x="273224" y="369291"/>
                  </a:lnTo>
                  <a:lnTo>
                    <a:pt x="243919" y="403881"/>
                  </a:lnTo>
                  <a:lnTo>
                    <a:pt x="216046" y="439682"/>
                  </a:lnTo>
                  <a:lnTo>
                    <a:pt x="189649" y="476649"/>
                  </a:lnTo>
                  <a:lnTo>
                    <a:pt x="164774" y="514738"/>
                  </a:lnTo>
                  <a:lnTo>
                    <a:pt x="141464" y="553904"/>
                  </a:lnTo>
                  <a:lnTo>
                    <a:pt x="119764" y="594103"/>
                  </a:lnTo>
                  <a:lnTo>
                    <a:pt x="99718" y="635290"/>
                  </a:lnTo>
                  <a:lnTo>
                    <a:pt x="81371" y="677421"/>
                  </a:lnTo>
                  <a:lnTo>
                    <a:pt x="64766" y="720452"/>
                  </a:lnTo>
                  <a:lnTo>
                    <a:pt x="49949" y="764339"/>
                  </a:lnTo>
                  <a:lnTo>
                    <a:pt x="36963" y="809036"/>
                  </a:lnTo>
                  <a:lnTo>
                    <a:pt x="25854" y="854501"/>
                  </a:lnTo>
                  <a:lnTo>
                    <a:pt x="16665" y="900687"/>
                  </a:lnTo>
                  <a:lnTo>
                    <a:pt x="9440" y="947551"/>
                  </a:lnTo>
                  <a:lnTo>
                    <a:pt x="4225" y="995049"/>
                  </a:lnTo>
                  <a:lnTo>
                    <a:pt x="1063" y="1043136"/>
                  </a:lnTo>
                  <a:lnTo>
                    <a:pt x="0" y="1091767"/>
                  </a:lnTo>
                  <a:lnTo>
                    <a:pt x="1063" y="1140399"/>
                  </a:lnTo>
                  <a:lnTo>
                    <a:pt x="4225" y="1188486"/>
                  </a:lnTo>
                  <a:lnTo>
                    <a:pt x="9440" y="1235983"/>
                  </a:lnTo>
                  <a:lnTo>
                    <a:pt x="16665" y="1282848"/>
                  </a:lnTo>
                  <a:lnTo>
                    <a:pt x="25854" y="1329034"/>
                  </a:lnTo>
                  <a:lnTo>
                    <a:pt x="36963" y="1374498"/>
                  </a:lnTo>
                  <a:lnTo>
                    <a:pt x="49949" y="1419196"/>
                  </a:lnTo>
                  <a:lnTo>
                    <a:pt x="64766" y="1463082"/>
                  </a:lnTo>
                  <a:lnTo>
                    <a:pt x="81371" y="1506113"/>
                  </a:lnTo>
                  <a:lnTo>
                    <a:pt x="99718" y="1548245"/>
                  </a:lnTo>
                  <a:lnTo>
                    <a:pt x="119764" y="1589432"/>
                  </a:lnTo>
                  <a:lnTo>
                    <a:pt x="141464" y="1629631"/>
                  </a:lnTo>
                  <a:lnTo>
                    <a:pt x="164774" y="1668797"/>
                  </a:lnTo>
                  <a:lnTo>
                    <a:pt x="189649" y="1706885"/>
                  </a:lnTo>
                  <a:lnTo>
                    <a:pt x="216046" y="1743852"/>
                  </a:lnTo>
                  <a:lnTo>
                    <a:pt x="243919" y="1779653"/>
                  </a:lnTo>
                  <a:lnTo>
                    <a:pt x="273224" y="1814244"/>
                  </a:lnTo>
                  <a:lnTo>
                    <a:pt x="303917" y="1847580"/>
                  </a:lnTo>
                  <a:lnTo>
                    <a:pt x="335953" y="1879617"/>
                  </a:lnTo>
                  <a:lnTo>
                    <a:pt x="369289" y="1910310"/>
                  </a:lnTo>
                  <a:lnTo>
                    <a:pt x="403879" y="1939615"/>
                  </a:lnTo>
                  <a:lnTo>
                    <a:pt x="439680" y="1967488"/>
                  </a:lnTo>
                  <a:lnTo>
                    <a:pt x="476647" y="1993885"/>
                  </a:lnTo>
                  <a:lnTo>
                    <a:pt x="514735" y="2018760"/>
                  </a:lnTo>
                  <a:lnTo>
                    <a:pt x="553901" y="2042070"/>
                  </a:lnTo>
                  <a:lnTo>
                    <a:pt x="594099" y="2063770"/>
                  </a:lnTo>
                  <a:lnTo>
                    <a:pt x="635286" y="2083816"/>
                  </a:lnTo>
                  <a:lnTo>
                    <a:pt x="677417" y="2102164"/>
                  </a:lnTo>
                  <a:lnTo>
                    <a:pt x="720447" y="2118768"/>
                  </a:lnTo>
                  <a:lnTo>
                    <a:pt x="764333" y="2133586"/>
                  </a:lnTo>
                  <a:lnTo>
                    <a:pt x="809030" y="2146571"/>
                  </a:lnTo>
                  <a:lnTo>
                    <a:pt x="854494" y="2157681"/>
                  </a:lnTo>
                  <a:lnTo>
                    <a:pt x="900680" y="2166870"/>
                  </a:lnTo>
                  <a:lnTo>
                    <a:pt x="947543" y="2174094"/>
                  </a:lnTo>
                  <a:lnTo>
                    <a:pt x="995040" y="2179310"/>
                  </a:lnTo>
                  <a:lnTo>
                    <a:pt x="1043126" y="2182471"/>
                  </a:lnTo>
                  <a:lnTo>
                    <a:pt x="1091757" y="2183535"/>
                  </a:lnTo>
                  <a:lnTo>
                    <a:pt x="1140388" y="2182471"/>
                  </a:lnTo>
                  <a:lnTo>
                    <a:pt x="1188475" y="2179310"/>
                  </a:lnTo>
                  <a:lnTo>
                    <a:pt x="1235973" y="2174094"/>
                  </a:lnTo>
                  <a:lnTo>
                    <a:pt x="1282837" y="2166870"/>
                  </a:lnTo>
                  <a:lnTo>
                    <a:pt x="1329024" y="2157681"/>
                  </a:lnTo>
                  <a:lnTo>
                    <a:pt x="1374488" y="2146571"/>
                  </a:lnTo>
                  <a:lnTo>
                    <a:pt x="1419185" y="2133586"/>
                  </a:lnTo>
                  <a:lnTo>
                    <a:pt x="1463072" y="2118768"/>
                  </a:lnTo>
                  <a:lnTo>
                    <a:pt x="1506103" y="2102164"/>
                  </a:lnTo>
                  <a:lnTo>
                    <a:pt x="1548234" y="2083816"/>
                  </a:lnTo>
                  <a:lnTo>
                    <a:pt x="1589422" y="2063770"/>
                  </a:lnTo>
                  <a:lnTo>
                    <a:pt x="1629620" y="2042070"/>
                  </a:lnTo>
                  <a:lnTo>
                    <a:pt x="1668786" y="2018760"/>
                  </a:lnTo>
                  <a:lnTo>
                    <a:pt x="1706875" y="1993885"/>
                  </a:lnTo>
                  <a:lnTo>
                    <a:pt x="1743842" y="1967488"/>
                  </a:lnTo>
                  <a:lnTo>
                    <a:pt x="1779643" y="1939615"/>
                  </a:lnTo>
                  <a:lnTo>
                    <a:pt x="1814234" y="1910310"/>
                  </a:lnTo>
                  <a:lnTo>
                    <a:pt x="1847569" y="1879617"/>
                  </a:lnTo>
                  <a:lnTo>
                    <a:pt x="1879606" y="1847580"/>
                  </a:lnTo>
                  <a:lnTo>
                    <a:pt x="1910299" y="1814244"/>
                  </a:lnTo>
                  <a:lnTo>
                    <a:pt x="1939605" y="1779653"/>
                  </a:lnTo>
                  <a:lnTo>
                    <a:pt x="1967478" y="1743852"/>
                  </a:lnTo>
                  <a:lnTo>
                    <a:pt x="1993874" y="1706885"/>
                  </a:lnTo>
                  <a:lnTo>
                    <a:pt x="2018750" y="1668797"/>
                  </a:lnTo>
                  <a:lnTo>
                    <a:pt x="2042059" y="1629631"/>
                  </a:lnTo>
                  <a:lnTo>
                    <a:pt x="2063760" y="1589432"/>
                  </a:lnTo>
                  <a:lnTo>
                    <a:pt x="2083806" y="1548245"/>
                  </a:lnTo>
                  <a:lnTo>
                    <a:pt x="2102153" y="1506113"/>
                  </a:lnTo>
                  <a:lnTo>
                    <a:pt x="2118758" y="1463082"/>
                  </a:lnTo>
                  <a:lnTo>
                    <a:pt x="2133575" y="1419196"/>
                  </a:lnTo>
                  <a:lnTo>
                    <a:pt x="2146561" y="1374498"/>
                  </a:lnTo>
                  <a:lnTo>
                    <a:pt x="2157670" y="1329034"/>
                  </a:lnTo>
                  <a:lnTo>
                    <a:pt x="2166860" y="1282848"/>
                  </a:lnTo>
                  <a:lnTo>
                    <a:pt x="2174084" y="1235983"/>
                  </a:lnTo>
                  <a:lnTo>
                    <a:pt x="2179299" y="1188486"/>
                  </a:lnTo>
                  <a:lnTo>
                    <a:pt x="2182461" y="1140399"/>
                  </a:lnTo>
                  <a:lnTo>
                    <a:pt x="2183525" y="1091767"/>
                  </a:lnTo>
                  <a:lnTo>
                    <a:pt x="2182461" y="1043136"/>
                  </a:lnTo>
                  <a:lnTo>
                    <a:pt x="2179299" y="995049"/>
                  </a:lnTo>
                  <a:lnTo>
                    <a:pt x="2174084" y="947551"/>
                  </a:lnTo>
                  <a:lnTo>
                    <a:pt x="2166860" y="900687"/>
                  </a:lnTo>
                  <a:lnTo>
                    <a:pt x="2157670" y="854501"/>
                  </a:lnTo>
                  <a:lnTo>
                    <a:pt x="2146561" y="809036"/>
                  </a:lnTo>
                  <a:lnTo>
                    <a:pt x="2133575" y="764339"/>
                  </a:lnTo>
                  <a:lnTo>
                    <a:pt x="2118758" y="720452"/>
                  </a:lnTo>
                  <a:lnTo>
                    <a:pt x="2102153" y="677421"/>
                  </a:lnTo>
                  <a:lnTo>
                    <a:pt x="2083806" y="635290"/>
                  </a:lnTo>
                  <a:lnTo>
                    <a:pt x="2063760" y="594103"/>
                  </a:lnTo>
                  <a:lnTo>
                    <a:pt x="2042059" y="553904"/>
                  </a:lnTo>
                  <a:lnTo>
                    <a:pt x="2018750" y="514738"/>
                  </a:lnTo>
                  <a:lnTo>
                    <a:pt x="1993874" y="476649"/>
                  </a:lnTo>
                  <a:lnTo>
                    <a:pt x="1967478" y="439682"/>
                  </a:lnTo>
                  <a:lnTo>
                    <a:pt x="1939605" y="403881"/>
                  </a:lnTo>
                  <a:lnTo>
                    <a:pt x="1910299" y="369291"/>
                  </a:lnTo>
                  <a:lnTo>
                    <a:pt x="1879606" y="335955"/>
                  </a:lnTo>
                  <a:lnTo>
                    <a:pt x="1847569" y="303918"/>
                  </a:lnTo>
                  <a:lnTo>
                    <a:pt x="1814234" y="273225"/>
                  </a:lnTo>
                  <a:lnTo>
                    <a:pt x="1779643" y="243919"/>
                  </a:lnTo>
                  <a:lnTo>
                    <a:pt x="1743842" y="216046"/>
                  </a:lnTo>
                  <a:lnTo>
                    <a:pt x="1706875" y="189650"/>
                  </a:lnTo>
                  <a:lnTo>
                    <a:pt x="1668786" y="164775"/>
                  </a:lnTo>
                  <a:lnTo>
                    <a:pt x="1629620" y="141465"/>
                  </a:lnTo>
                  <a:lnTo>
                    <a:pt x="1589422" y="119764"/>
                  </a:lnTo>
                  <a:lnTo>
                    <a:pt x="1548234" y="99718"/>
                  </a:lnTo>
                  <a:lnTo>
                    <a:pt x="1506103" y="81371"/>
                  </a:lnTo>
                  <a:lnTo>
                    <a:pt x="1463072" y="64766"/>
                  </a:lnTo>
                  <a:lnTo>
                    <a:pt x="1419185" y="49949"/>
                  </a:lnTo>
                  <a:lnTo>
                    <a:pt x="1374488" y="36963"/>
                  </a:lnTo>
                  <a:lnTo>
                    <a:pt x="1329024" y="25854"/>
                  </a:lnTo>
                  <a:lnTo>
                    <a:pt x="1282837" y="16665"/>
                  </a:lnTo>
                  <a:lnTo>
                    <a:pt x="1235973" y="9440"/>
                  </a:lnTo>
                  <a:lnTo>
                    <a:pt x="1188475" y="4225"/>
                  </a:lnTo>
                  <a:lnTo>
                    <a:pt x="1140388" y="1063"/>
                  </a:lnTo>
                  <a:lnTo>
                    <a:pt x="1091757" y="0"/>
                  </a:lnTo>
                  <a:close/>
                </a:path>
              </a:pathLst>
            </a:custGeom>
            <a:solidFill>
              <a:srgbClr val="E0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686" y="2399445"/>
              <a:ext cx="2035341" cy="203534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37430" y="2986745"/>
              <a:ext cx="460375" cy="297815"/>
            </a:xfrm>
            <a:custGeom>
              <a:avLst/>
              <a:gdLst/>
              <a:ahLst/>
              <a:cxnLst/>
              <a:rect l="l" t="t" r="r" b="b"/>
              <a:pathLst>
                <a:path w="460375" h="297814">
                  <a:moveTo>
                    <a:pt x="226862" y="0"/>
                  </a:moveTo>
                  <a:lnTo>
                    <a:pt x="181306" y="4414"/>
                  </a:lnTo>
                  <a:lnTo>
                    <a:pt x="138587" y="17165"/>
                  </a:lnTo>
                  <a:lnTo>
                    <a:pt x="99633" y="37516"/>
                  </a:lnTo>
                  <a:lnTo>
                    <a:pt x="65370" y="64732"/>
                  </a:lnTo>
                  <a:lnTo>
                    <a:pt x="36725" y="98074"/>
                  </a:lnTo>
                  <a:lnTo>
                    <a:pt x="14626" y="136807"/>
                  </a:lnTo>
                  <a:lnTo>
                    <a:pt x="0" y="180193"/>
                  </a:lnTo>
                  <a:lnTo>
                    <a:pt x="34920" y="188318"/>
                  </a:lnTo>
                  <a:lnTo>
                    <a:pt x="49994" y="145860"/>
                  </a:lnTo>
                  <a:lnTo>
                    <a:pt x="73495" y="108901"/>
                  </a:lnTo>
                  <a:lnTo>
                    <a:pt x="104178" y="78432"/>
                  </a:lnTo>
                  <a:lnTo>
                    <a:pt x="140798" y="55442"/>
                  </a:lnTo>
                  <a:lnTo>
                    <a:pt x="182107" y="40922"/>
                  </a:lnTo>
                  <a:lnTo>
                    <a:pt x="226862" y="35862"/>
                  </a:lnTo>
                  <a:lnTo>
                    <a:pt x="275756" y="41936"/>
                  </a:lnTo>
                  <a:lnTo>
                    <a:pt x="320270" y="59214"/>
                  </a:lnTo>
                  <a:lnTo>
                    <a:pt x="358825" y="86277"/>
                  </a:lnTo>
                  <a:lnTo>
                    <a:pt x="389844" y="121708"/>
                  </a:lnTo>
                  <a:lnTo>
                    <a:pt x="411748" y="164089"/>
                  </a:lnTo>
                  <a:lnTo>
                    <a:pt x="422960" y="212004"/>
                  </a:lnTo>
                  <a:lnTo>
                    <a:pt x="424112" y="226338"/>
                  </a:lnTo>
                  <a:lnTo>
                    <a:pt x="424112" y="233113"/>
                  </a:lnTo>
                  <a:lnTo>
                    <a:pt x="423634" y="246915"/>
                  </a:lnTo>
                  <a:lnTo>
                    <a:pt x="422203" y="260598"/>
                  </a:lnTo>
                  <a:lnTo>
                    <a:pt x="419823" y="274114"/>
                  </a:lnTo>
                  <a:lnTo>
                    <a:pt x="416500" y="287415"/>
                  </a:lnTo>
                  <a:lnTo>
                    <a:pt x="450960" y="297331"/>
                  </a:lnTo>
                  <a:lnTo>
                    <a:pt x="454895" y="281592"/>
                  </a:lnTo>
                  <a:lnTo>
                    <a:pt x="457713" y="265607"/>
                  </a:lnTo>
                  <a:lnTo>
                    <a:pt x="459409" y="249428"/>
                  </a:lnTo>
                  <a:lnTo>
                    <a:pt x="459975" y="233113"/>
                  </a:lnTo>
                  <a:lnTo>
                    <a:pt x="459975" y="225071"/>
                  </a:lnTo>
                  <a:lnTo>
                    <a:pt x="448071" y="159298"/>
                  </a:lnTo>
                  <a:lnTo>
                    <a:pt x="428051" y="115022"/>
                  </a:lnTo>
                  <a:lnTo>
                    <a:pt x="399726" y="76429"/>
                  </a:lnTo>
                  <a:lnTo>
                    <a:pt x="364271" y="44574"/>
                  </a:lnTo>
                  <a:lnTo>
                    <a:pt x="322859" y="20514"/>
                  </a:lnTo>
                  <a:lnTo>
                    <a:pt x="276665" y="5304"/>
                  </a:lnTo>
                  <a:lnTo>
                    <a:pt x="226862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6701" y="3112271"/>
              <a:ext cx="179324" cy="19725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15999" y="3130200"/>
              <a:ext cx="861060" cy="717550"/>
            </a:xfrm>
            <a:custGeom>
              <a:avLst/>
              <a:gdLst/>
              <a:ahLst/>
              <a:cxnLst/>
              <a:rect l="l" t="t" r="r" b="b"/>
              <a:pathLst>
                <a:path w="861060" h="717550">
                  <a:moveTo>
                    <a:pt x="295173" y="71234"/>
                  </a:moveTo>
                  <a:lnTo>
                    <a:pt x="261975" y="35318"/>
                  </a:lnTo>
                  <a:lnTo>
                    <a:pt x="228307" y="14617"/>
                  </a:lnTo>
                  <a:lnTo>
                    <a:pt x="184391" y="1663"/>
                  </a:lnTo>
                  <a:lnTo>
                    <a:pt x="161378" y="0"/>
                  </a:lnTo>
                  <a:lnTo>
                    <a:pt x="118529" y="5778"/>
                  </a:lnTo>
                  <a:lnTo>
                    <a:pt x="79984" y="22072"/>
                  </a:lnTo>
                  <a:lnTo>
                    <a:pt x="47320" y="47332"/>
                  </a:lnTo>
                  <a:lnTo>
                    <a:pt x="22059" y="80010"/>
                  </a:lnTo>
                  <a:lnTo>
                    <a:pt x="5765" y="118541"/>
                  </a:lnTo>
                  <a:lnTo>
                    <a:pt x="0" y="161391"/>
                  </a:lnTo>
                  <a:lnTo>
                    <a:pt x="5765" y="204241"/>
                  </a:lnTo>
                  <a:lnTo>
                    <a:pt x="22059" y="242785"/>
                  </a:lnTo>
                  <a:lnTo>
                    <a:pt x="47320" y="275450"/>
                  </a:lnTo>
                  <a:lnTo>
                    <a:pt x="79984" y="300710"/>
                  </a:lnTo>
                  <a:lnTo>
                    <a:pt x="118529" y="317004"/>
                  </a:lnTo>
                  <a:lnTo>
                    <a:pt x="161378" y="322783"/>
                  </a:lnTo>
                  <a:lnTo>
                    <a:pt x="233108" y="322783"/>
                  </a:lnTo>
                  <a:lnTo>
                    <a:pt x="233108" y="286918"/>
                  </a:lnTo>
                  <a:lnTo>
                    <a:pt x="161378" y="286918"/>
                  </a:lnTo>
                  <a:lnTo>
                    <a:pt x="112572" y="277037"/>
                  </a:lnTo>
                  <a:lnTo>
                    <a:pt x="72669" y="250113"/>
                  </a:lnTo>
                  <a:lnTo>
                    <a:pt x="45745" y="210210"/>
                  </a:lnTo>
                  <a:lnTo>
                    <a:pt x="35852" y="161391"/>
                  </a:lnTo>
                  <a:lnTo>
                    <a:pt x="45745" y="112585"/>
                  </a:lnTo>
                  <a:lnTo>
                    <a:pt x="72669" y="72682"/>
                  </a:lnTo>
                  <a:lnTo>
                    <a:pt x="112572" y="45745"/>
                  </a:lnTo>
                  <a:lnTo>
                    <a:pt x="161378" y="35864"/>
                  </a:lnTo>
                  <a:lnTo>
                    <a:pt x="179260" y="37160"/>
                  </a:lnTo>
                  <a:lnTo>
                    <a:pt x="229184" y="55892"/>
                  </a:lnTo>
                  <a:lnTo>
                    <a:pt x="257784" y="81102"/>
                  </a:lnTo>
                  <a:lnTo>
                    <a:pt x="265468" y="91325"/>
                  </a:lnTo>
                  <a:lnTo>
                    <a:pt x="295173" y="71234"/>
                  </a:lnTo>
                  <a:close/>
                </a:path>
                <a:path w="861060" h="717550">
                  <a:moveTo>
                    <a:pt x="448297" y="520026"/>
                  </a:moveTo>
                  <a:lnTo>
                    <a:pt x="412432" y="520026"/>
                  </a:lnTo>
                  <a:lnTo>
                    <a:pt x="412432" y="717283"/>
                  </a:lnTo>
                  <a:lnTo>
                    <a:pt x="448297" y="717283"/>
                  </a:lnTo>
                  <a:lnTo>
                    <a:pt x="448297" y="520026"/>
                  </a:lnTo>
                  <a:close/>
                </a:path>
                <a:path w="861060" h="717550">
                  <a:moveTo>
                    <a:pt x="448297" y="358635"/>
                  </a:moveTo>
                  <a:lnTo>
                    <a:pt x="412432" y="358635"/>
                  </a:lnTo>
                  <a:lnTo>
                    <a:pt x="412432" y="394500"/>
                  </a:lnTo>
                  <a:lnTo>
                    <a:pt x="448297" y="394500"/>
                  </a:lnTo>
                  <a:lnTo>
                    <a:pt x="448297" y="358635"/>
                  </a:lnTo>
                  <a:close/>
                </a:path>
                <a:path w="861060" h="717550">
                  <a:moveTo>
                    <a:pt x="448297" y="286918"/>
                  </a:moveTo>
                  <a:lnTo>
                    <a:pt x="412432" y="286918"/>
                  </a:lnTo>
                  <a:lnTo>
                    <a:pt x="412432" y="322783"/>
                  </a:lnTo>
                  <a:lnTo>
                    <a:pt x="448297" y="322783"/>
                  </a:lnTo>
                  <a:lnTo>
                    <a:pt x="448297" y="286918"/>
                  </a:lnTo>
                  <a:close/>
                </a:path>
                <a:path w="861060" h="717550">
                  <a:moveTo>
                    <a:pt x="448297" y="215188"/>
                  </a:moveTo>
                  <a:lnTo>
                    <a:pt x="412432" y="215188"/>
                  </a:lnTo>
                  <a:lnTo>
                    <a:pt x="412432" y="251053"/>
                  </a:lnTo>
                  <a:lnTo>
                    <a:pt x="448297" y="251053"/>
                  </a:lnTo>
                  <a:lnTo>
                    <a:pt x="448297" y="215188"/>
                  </a:lnTo>
                  <a:close/>
                </a:path>
                <a:path w="861060" h="717550">
                  <a:moveTo>
                    <a:pt x="609676" y="233121"/>
                  </a:moveTo>
                  <a:lnTo>
                    <a:pt x="602627" y="198259"/>
                  </a:lnTo>
                  <a:lnTo>
                    <a:pt x="583387" y="169748"/>
                  </a:lnTo>
                  <a:lnTo>
                    <a:pt x="573811" y="163296"/>
                  </a:lnTo>
                  <a:lnTo>
                    <a:pt x="573811" y="233121"/>
                  </a:lnTo>
                  <a:lnTo>
                    <a:pt x="573811" y="458177"/>
                  </a:lnTo>
                  <a:lnTo>
                    <a:pt x="565772" y="466229"/>
                  </a:lnTo>
                  <a:lnTo>
                    <a:pt x="545985" y="466229"/>
                  </a:lnTo>
                  <a:lnTo>
                    <a:pt x="537946" y="458177"/>
                  </a:lnTo>
                  <a:lnTo>
                    <a:pt x="537946" y="448310"/>
                  </a:lnTo>
                  <a:lnTo>
                    <a:pt x="537946" y="251053"/>
                  </a:lnTo>
                  <a:lnTo>
                    <a:pt x="502081" y="251053"/>
                  </a:lnTo>
                  <a:lnTo>
                    <a:pt x="502081" y="430364"/>
                  </a:lnTo>
                  <a:lnTo>
                    <a:pt x="358635" y="430364"/>
                  </a:lnTo>
                  <a:lnTo>
                    <a:pt x="358635" y="251053"/>
                  </a:lnTo>
                  <a:lnTo>
                    <a:pt x="322770" y="251053"/>
                  </a:lnTo>
                  <a:lnTo>
                    <a:pt x="322770" y="448310"/>
                  </a:lnTo>
                  <a:lnTo>
                    <a:pt x="322770" y="458177"/>
                  </a:lnTo>
                  <a:lnTo>
                    <a:pt x="314731" y="466229"/>
                  </a:lnTo>
                  <a:lnTo>
                    <a:pt x="294944" y="466229"/>
                  </a:lnTo>
                  <a:lnTo>
                    <a:pt x="286905" y="458177"/>
                  </a:lnTo>
                  <a:lnTo>
                    <a:pt x="286905" y="233121"/>
                  </a:lnTo>
                  <a:lnTo>
                    <a:pt x="291134" y="212204"/>
                  </a:lnTo>
                  <a:lnTo>
                    <a:pt x="302679" y="195097"/>
                  </a:lnTo>
                  <a:lnTo>
                    <a:pt x="319773" y="183553"/>
                  </a:lnTo>
                  <a:lnTo>
                    <a:pt x="340702" y="179324"/>
                  </a:lnTo>
                  <a:lnTo>
                    <a:pt x="520014" y="179324"/>
                  </a:lnTo>
                  <a:lnTo>
                    <a:pt x="540943" y="183553"/>
                  </a:lnTo>
                  <a:lnTo>
                    <a:pt x="558038" y="195097"/>
                  </a:lnTo>
                  <a:lnTo>
                    <a:pt x="569582" y="212204"/>
                  </a:lnTo>
                  <a:lnTo>
                    <a:pt x="573811" y="233121"/>
                  </a:lnTo>
                  <a:lnTo>
                    <a:pt x="573811" y="163296"/>
                  </a:lnTo>
                  <a:lnTo>
                    <a:pt x="554888" y="150520"/>
                  </a:lnTo>
                  <a:lnTo>
                    <a:pt x="520014" y="143459"/>
                  </a:lnTo>
                  <a:lnTo>
                    <a:pt x="340702" y="143459"/>
                  </a:lnTo>
                  <a:lnTo>
                    <a:pt x="305841" y="150520"/>
                  </a:lnTo>
                  <a:lnTo>
                    <a:pt x="277329" y="169748"/>
                  </a:lnTo>
                  <a:lnTo>
                    <a:pt x="258102" y="198259"/>
                  </a:lnTo>
                  <a:lnTo>
                    <a:pt x="251040" y="233121"/>
                  </a:lnTo>
                  <a:lnTo>
                    <a:pt x="251040" y="448297"/>
                  </a:lnTo>
                  <a:lnTo>
                    <a:pt x="255270" y="469214"/>
                  </a:lnTo>
                  <a:lnTo>
                    <a:pt x="266814" y="486321"/>
                  </a:lnTo>
                  <a:lnTo>
                    <a:pt x="283908" y="497865"/>
                  </a:lnTo>
                  <a:lnTo>
                    <a:pt x="304825" y="502094"/>
                  </a:lnTo>
                  <a:lnTo>
                    <a:pt x="322770" y="498475"/>
                  </a:lnTo>
                  <a:lnTo>
                    <a:pt x="322770" y="717283"/>
                  </a:lnTo>
                  <a:lnTo>
                    <a:pt x="358635" y="717283"/>
                  </a:lnTo>
                  <a:lnTo>
                    <a:pt x="358635" y="466229"/>
                  </a:lnTo>
                  <a:lnTo>
                    <a:pt x="502081" y="466229"/>
                  </a:lnTo>
                  <a:lnTo>
                    <a:pt x="502081" y="717283"/>
                  </a:lnTo>
                  <a:lnTo>
                    <a:pt x="537946" y="717283"/>
                  </a:lnTo>
                  <a:lnTo>
                    <a:pt x="537946" y="498475"/>
                  </a:lnTo>
                  <a:lnTo>
                    <a:pt x="555879" y="502094"/>
                  </a:lnTo>
                  <a:lnTo>
                    <a:pt x="576795" y="497865"/>
                  </a:lnTo>
                  <a:lnTo>
                    <a:pt x="593902" y="486321"/>
                  </a:lnTo>
                  <a:lnTo>
                    <a:pt x="605447" y="469214"/>
                  </a:lnTo>
                  <a:lnTo>
                    <a:pt x="609676" y="448297"/>
                  </a:lnTo>
                  <a:lnTo>
                    <a:pt x="609676" y="233121"/>
                  </a:lnTo>
                  <a:close/>
                </a:path>
                <a:path w="861060" h="717550">
                  <a:moveTo>
                    <a:pt x="860717" y="179324"/>
                  </a:moveTo>
                  <a:lnTo>
                    <a:pt x="853389" y="134035"/>
                  </a:lnTo>
                  <a:lnTo>
                    <a:pt x="833005" y="94653"/>
                  </a:lnTo>
                  <a:lnTo>
                    <a:pt x="801928" y="63588"/>
                  </a:lnTo>
                  <a:lnTo>
                    <a:pt x="762558" y="43192"/>
                  </a:lnTo>
                  <a:lnTo>
                    <a:pt x="717270" y="35864"/>
                  </a:lnTo>
                  <a:lnTo>
                    <a:pt x="700989" y="36791"/>
                  </a:lnTo>
                  <a:lnTo>
                    <a:pt x="685025" y="39560"/>
                  </a:lnTo>
                  <a:lnTo>
                    <a:pt x="669455" y="44145"/>
                  </a:lnTo>
                  <a:lnTo>
                    <a:pt x="654316" y="50558"/>
                  </a:lnTo>
                  <a:lnTo>
                    <a:pt x="670102" y="82753"/>
                  </a:lnTo>
                  <a:lnTo>
                    <a:pt x="681456" y="77952"/>
                  </a:lnTo>
                  <a:lnTo>
                    <a:pt x="693127" y="74498"/>
                  </a:lnTo>
                  <a:lnTo>
                    <a:pt x="705078" y="72428"/>
                  </a:lnTo>
                  <a:lnTo>
                    <a:pt x="717270" y="71729"/>
                  </a:lnTo>
                  <a:lnTo>
                    <a:pt x="759104" y="80200"/>
                  </a:lnTo>
                  <a:lnTo>
                    <a:pt x="793305" y="103276"/>
                  </a:lnTo>
                  <a:lnTo>
                    <a:pt x="816381" y="137490"/>
                  </a:lnTo>
                  <a:lnTo>
                    <a:pt x="824852" y="179324"/>
                  </a:lnTo>
                  <a:lnTo>
                    <a:pt x="816381" y="221170"/>
                  </a:lnTo>
                  <a:lnTo>
                    <a:pt x="793305" y="255371"/>
                  </a:lnTo>
                  <a:lnTo>
                    <a:pt x="759104" y="278447"/>
                  </a:lnTo>
                  <a:lnTo>
                    <a:pt x="717270" y="286918"/>
                  </a:lnTo>
                  <a:lnTo>
                    <a:pt x="627608" y="286918"/>
                  </a:lnTo>
                  <a:lnTo>
                    <a:pt x="627608" y="322783"/>
                  </a:lnTo>
                  <a:lnTo>
                    <a:pt x="717270" y="322783"/>
                  </a:lnTo>
                  <a:lnTo>
                    <a:pt x="762558" y="315455"/>
                  </a:lnTo>
                  <a:lnTo>
                    <a:pt x="801928" y="295071"/>
                  </a:lnTo>
                  <a:lnTo>
                    <a:pt x="833005" y="263994"/>
                  </a:lnTo>
                  <a:lnTo>
                    <a:pt x="853389" y="224624"/>
                  </a:lnTo>
                  <a:lnTo>
                    <a:pt x="860717" y="179324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69783" y="3506768"/>
              <a:ext cx="789305" cy="287020"/>
            </a:xfrm>
            <a:custGeom>
              <a:avLst/>
              <a:gdLst/>
              <a:ahLst/>
              <a:cxnLst/>
              <a:rect l="l" t="t" r="r" b="b"/>
              <a:pathLst>
                <a:path w="789305" h="287020">
                  <a:moveTo>
                    <a:pt x="53797" y="179324"/>
                  </a:moveTo>
                  <a:lnTo>
                    <a:pt x="0" y="179324"/>
                  </a:lnTo>
                  <a:lnTo>
                    <a:pt x="0" y="215188"/>
                  </a:lnTo>
                  <a:lnTo>
                    <a:pt x="53797" y="215188"/>
                  </a:lnTo>
                  <a:lnTo>
                    <a:pt x="53797" y="179324"/>
                  </a:lnTo>
                  <a:close/>
                </a:path>
                <a:path w="789305" h="287020">
                  <a:moveTo>
                    <a:pt x="107594" y="233108"/>
                  </a:moveTo>
                  <a:lnTo>
                    <a:pt x="71729" y="233108"/>
                  </a:lnTo>
                  <a:lnTo>
                    <a:pt x="71729" y="286918"/>
                  </a:lnTo>
                  <a:lnTo>
                    <a:pt x="107594" y="286918"/>
                  </a:lnTo>
                  <a:lnTo>
                    <a:pt x="107594" y="233108"/>
                  </a:lnTo>
                  <a:close/>
                </a:path>
                <a:path w="789305" h="287020">
                  <a:moveTo>
                    <a:pt x="107594" y="107594"/>
                  </a:moveTo>
                  <a:lnTo>
                    <a:pt x="71729" y="107594"/>
                  </a:lnTo>
                  <a:lnTo>
                    <a:pt x="71729" y="161404"/>
                  </a:lnTo>
                  <a:lnTo>
                    <a:pt x="107594" y="161404"/>
                  </a:lnTo>
                  <a:lnTo>
                    <a:pt x="107594" y="107594"/>
                  </a:lnTo>
                  <a:close/>
                </a:path>
                <a:path w="789305" h="287020">
                  <a:moveTo>
                    <a:pt x="179324" y="179324"/>
                  </a:moveTo>
                  <a:lnTo>
                    <a:pt x="125526" y="179324"/>
                  </a:lnTo>
                  <a:lnTo>
                    <a:pt x="125526" y="215188"/>
                  </a:lnTo>
                  <a:lnTo>
                    <a:pt x="179324" y="215188"/>
                  </a:lnTo>
                  <a:lnTo>
                    <a:pt x="179324" y="179324"/>
                  </a:lnTo>
                  <a:close/>
                </a:path>
                <a:path w="789305" h="287020">
                  <a:moveTo>
                    <a:pt x="663486" y="71742"/>
                  </a:moveTo>
                  <a:lnTo>
                    <a:pt x="609688" y="71742"/>
                  </a:lnTo>
                  <a:lnTo>
                    <a:pt x="609688" y="107594"/>
                  </a:lnTo>
                  <a:lnTo>
                    <a:pt x="663486" y="107594"/>
                  </a:lnTo>
                  <a:lnTo>
                    <a:pt x="663486" y="71742"/>
                  </a:lnTo>
                  <a:close/>
                </a:path>
                <a:path w="789305" h="287020">
                  <a:moveTo>
                    <a:pt x="717270" y="125526"/>
                  </a:moveTo>
                  <a:lnTo>
                    <a:pt x="681405" y="125526"/>
                  </a:lnTo>
                  <a:lnTo>
                    <a:pt x="681405" y="179324"/>
                  </a:lnTo>
                  <a:lnTo>
                    <a:pt x="717270" y="179324"/>
                  </a:lnTo>
                  <a:lnTo>
                    <a:pt x="717270" y="125526"/>
                  </a:lnTo>
                  <a:close/>
                </a:path>
                <a:path w="789305" h="287020">
                  <a:moveTo>
                    <a:pt x="717270" y="0"/>
                  </a:moveTo>
                  <a:lnTo>
                    <a:pt x="681405" y="0"/>
                  </a:lnTo>
                  <a:lnTo>
                    <a:pt x="681405" y="53797"/>
                  </a:lnTo>
                  <a:lnTo>
                    <a:pt x="717270" y="53797"/>
                  </a:lnTo>
                  <a:lnTo>
                    <a:pt x="717270" y="0"/>
                  </a:lnTo>
                  <a:close/>
                </a:path>
                <a:path w="789305" h="287020">
                  <a:moveTo>
                    <a:pt x="789000" y="71742"/>
                  </a:moveTo>
                  <a:lnTo>
                    <a:pt x="735203" y="71742"/>
                  </a:lnTo>
                  <a:lnTo>
                    <a:pt x="735203" y="107594"/>
                  </a:lnTo>
                  <a:lnTo>
                    <a:pt x="789000" y="107594"/>
                  </a:lnTo>
                  <a:lnTo>
                    <a:pt x="789000" y="71742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779601" y="4830516"/>
            <a:ext cx="1994535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165" marR="5080" indent="-546100">
              <a:lnSpc>
                <a:spcPct val="102200"/>
              </a:lnSpc>
              <a:spcBef>
                <a:spcPts val="90"/>
              </a:spcBef>
            </a:pPr>
            <a:r>
              <a:rPr sz="1550" b="1">
                <a:solidFill>
                  <a:srgbClr val="471621"/>
                </a:solidFill>
                <a:latin typeface="Montserrat"/>
                <a:cs typeface="Montserrat"/>
              </a:rPr>
              <a:t>Cloud</a:t>
            </a:r>
            <a:r>
              <a:rPr sz="1550" b="1" spc="10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550" b="1" spc="-10">
                <a:solidFill>
                  <a:srgbClr val="471621"/>
                </a:solidFill>
                <a:latin typeface="Montserrat"/>
                <a:cs typeface="Montserrat"/>
              </a:rPr>
              <a:t>Professional Services</a:t>
            </a:r>
            <a:endParaRPr sz="1550">
              <a:latin typeface="Montserrat"/>
              <a:cs typeface="Montserra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709685" y="2325343"/>
            <a:ext cx="2183765" cy="2183765"/>
            <a:chOff x="3709685" y="2325343"/>
            <a:chExt cx="2183765" cy="2183765"/>
          </a:xfrm>
        </p:grpSpPr>
        <p:sp>
          <p:nvSpPr>
            <p:cNvPr id="29" name="object 29"/>
            <p:cNvSpPr/>
            <p:nvPr/>
          </p:nvSpPr>
          <p:spPr>
            <a:xfrm>
              <a:off x="3709685" y="2325343"/>
              <a:ext cx="2183765" cy="2183765"/>
            </a:xfrm>
            <a:custGeom>
              <a:avLst/>
              <a:gdLst/>
              <a:ahLst/>
              <a:cxnLst/>
              <a:rect l="l" t="t" r="r" b="b"/>
              <a:pathLst>
                <a:path w="2183765" h="2183765">
                  <a:moveTo>
                    <a:pt x="1091757" y="0"/>
                  </a:moveTo>
                  <a:lnTo>
                    <a:pt x="1043126" y="1063"/>
                  </a:lnTo>
                  <a:lnTo>
                    <a:pt x="995040" y="4225"/>
                  </a:lnTo>
                  <a:lnTo>
                    <a:pt x="947543" y="9440"/>
                  </a:lnTo>
                  <a:lnTo>
                    <a:pt x="900680" y="16665"/>
                  </a:lnTo>
                  <a:lnTo>
                    <a:pt x="854494" y="25854"/>
                  </a:lnTo>
                  <a:lnTo>
                    <a:pt x="809030" y="36963"/>
                  </a:lnTo>
                  <a:lnTo>
                    <a:pt x="764333" y="49949"/>
                  </a:lnTo>
                  <a:lnTo>
                    <a:pt x="720447" y="64766"/>
                  </a:lnTo>
                  <a:lnTo>
                    <a:pt x="677417" y="81371"/>
                  </a:lnTo>
                  <a:lnTo>
                    <a:pt x="635286" y="99718"/>
                  </a:lnTo>
                  <a:lnTo>
                    <a:pt x="594099" y="119764"/>
                  </a:lnTo>
                  <a:lnTo>
                    <a:pt x="553901" y="141465"/>
                  </a:lnTo>
                  <a:lnTo>
                    <a:pt x="514735" y="164775"/>
                  </a:lnTo>
                  <a:lnTo>
                    <a:pt x="476647" y="189650"/>
                  </a:lnTo>
                  <a:lnTo>
                    <a:pt x="439680" y="216046"/>
                  </a:lnTo>
                  <a:lnTo>
                    <a:pt x="403879" y="243919"/>
                  </a:lnTo>
                  <a:lnTo>
                    <a:pt x="369289" y="273225"/>
                  </a:lnTo>
                  <a:lnTo>
                    <a:pt x="335953" y="303918"/>
                  </a:lnTo>
                  <a:lnTo>
                    <a:pt x="303917" y="335955"/>
                  </a:lnTo>
                  <a:lnTo>
                    <a:pt x="273224" y="369291"/>
                  </a:lnTo>
                  <a:lnTo>
                    <a:pt x="243919" y="403881"/>
                  </a:lnTo>
                  <a:lnTo>
                    <a:pt x="216046" y="439682"/>
                  </a:lnTo>
                  <a:lnTo>
                    <a:pt x="189649" y="476649"/>
                  </a:lnTo>
                  <a:lnTo>
                    <a:pt x="164774" y="514738"/>
                  </a:lnTo>
                  <a:lnTo>
                    <a:pt x="141464" y="553904"/>
                  </a:lnTo>
                  <a:lnTo>
                    <a:pt x="119764" y="594103"/>
                  </a:lnTo>
                  <a:lnTo>
                    <a:pt x="99718" y="635290"/>
                  </a:lnTo>
                  <a:lnTo>
                    <a:pt x="81371" y="677421"/>
                  </a:lnTo>
                  <a:lnTo>
                    <a:pt x="64766" y="720452"/>
                  </a:lnTo>
                  <a:lnTo>
                    <a:pt x="49949" y="764339"/>
                  </a:lnTo>
                  <a:lnTo>
                    <a:pt x="36963" y="809036"/>
                  </a:lnTo>
                  <a:lnTo>
                    <a:pt x="25854" y="854501"/>
                  </a:lnTo>
                  <a:lnTo>
                    <a:pt x="16665" y="900687"/>
                  </a:lnTo>
                  <a:lnTo>
                    <a:pt x="9440" y="947551"/>
                  </a:lnTo>
                  <a:lnTo>
                    <a:pt x="4225" y="995049"/>
                  </a:lnTo>
                  <a:lnTo>
                    <a:pt x="1063" y="1043136"/>
                  </a:lnTo>
                  <a:lnTo>
                    <a:pt x="0" y="1091767"/>
                  </a:lnTo>
                  <a:lnTo>
                    <a:pt x="1063" y="1140399"/>
                  </a:lnTo>
                  <a:lnTo>
                    <a:pt x="4225" y="1188486"/>
                  </a:lnTo>
                  <a:lnTo>
                    <a:pt x="9440" y="1235983"/>
                  </a:lnTo>
                  <a:lnTo>
                    <a:pt x="16665" y="1282848"/>
                  </a:lnTo>
                  <a:lnTo>
                    <a:pt x="25854" y="1329034"/>
                  </a:lnTo>
                  <a:lnTo>
                    <a:pt x="36963" y="1374498"/>
                  </a:lnTo>
                  <a:lnTo>
                    <a:pt x="49949" y="1419196"/>
                  </a:lnTo>
                  <a:lnTo>
                    <a:pt x="64766" y="1463082"/>
                  </a:lnTo>
                  <a:lnTo>
                    <a:pt x="81371" y="1506113"/>
                  </a:lnTo>
                  <a:lnTo>
                    <a:pt x="99718" y="1548245"/>
                  </a:lnTo>
                  <a:lnTo>
                    <a:pt x="119764" y="1589432"/>
                  </a:lnTo>
                  <a:lnTo>
                    <a:pt x="141464" y="1629631"/>
                  </a:lnTo>
                  <a:lnTo>
                    <a:pt x="164774" y="1668797"/>
                  </a:lnTo>
                  <a:lnTo>
                    <a:pt x="189649" y="1706885"/>
                  </a:lnTo>
                  <a:lnTo>
                    <a:pt x="216046" y="1743852"/>
                  </a:lnTo>
                  <a:lnTo>
                    <a:pt x="243919" y="1779653"/>
                  </a:lnTo>
                  <a:lnTo>
                    <a:pt x="273224" y="1814244"/>
                  </a:lnTo>
                  <a:lnTo>
                    <a:pt x="303917" y="1847580"/>
                  </a:lnTo>
                  <a:lnTo>
                    <a:pt x="335953" y="1879617"/>
                  </a:lnTo>
                  <a:lnTo>
                    <a:pt x="369289" y="1910310"/>
                  </a:lnTo>
                  <a:lnTo>
                    <a:pt x="403879" y="1939615"/>
                  </a:lnTo>
                  <a:lnTo>
                    <a:pt x="439680" y="1967488"/>
                  </a:lnTo>
                  <a:lnTo>
                    <a:pt x="476647" y="1993885"/>
                  </a:lnTo>
                  <a:lnTo>
                    <a:pt x="514735" y="2018760"/>
                  </a:lnTo>
                  <a:lnTo>
                    <a:pt x="553901" y="2042070"/>
                  </a:lnTo>
                  <a:lnTo>
                    <a:pt x="594099" y="2063770"/>
                  </a:lnTo>
                  <a:lnTo>
                    <a:pt x="635286" y="2083816"/>
                  </a:lnTo>
                  <a:lnTo>
                    <a:pt x="677417" y="2102164"/>
                  </a:lnTo>
                  <a:lnTo>
                    <a:pt x="720447" y="2118768"/>
                  </a:lnTo>
                  <a:lnTo>
                    <a:pt x="764333" y="2133586"/>
                  </a:lnTo>
                  <a:lnTo>
                    <a:pt x="809030" y="2146571"/>
                  </a:lnTo>
                  <a:lnTo>
                    <a:pt x="854494" y="2157681"/>
                  </a:lnTo>
                  <a:lnTo>
                    <a:pt x="900680" y="2166870"/>
                  </a:lnTo>
                  <a:lnTo>
                    <a:pt x="947543" y="2174094"/>
                  </a:lnTo>
                  <a:lnTo>
                    <a:pt x="995040" y="2179310"/>
                  </a:lnTo>
                  <a:lnTo>
                    <a:pt x="1043126" y="2182471"/>
                  </a:lnTo>
                  <a:lnTo>
                    <a:pt x="1091757" y="2183535"/>
                  </a:lnTo>
                  <a:lnTo>
                    <a:pt x="1140388" y="2182471"/>
                  </a:lnTo>
                  <a:lnTo>
                    <a:pt x="1188475" y="2179310"/>
                  </a:lnTo>
                  <a:lnTo>
                    <a:pt x="1235973" y="2174094"/>
                  </a:lnTo>
                  <a:lnTo>
                    <a:pt x="1282837" y="2166870"/>
                  </a:lnTo>
                  <a:lnTo>
                    <a:pt x="1329024" y="2157681"/>
                  </a:lnTo>
                  <a:lnTo>
                    <a:pt x="1374488" y="2146571"/>
                  </a:lnTo>
                  <a:lnTo>
                    <a:pt x="1419185" y="2133586"/>
                  </a:lnTo>
                  <a:lnTo>
                    <a:pt x="1463072" y="2118768"/>
                  </a:lnTo>
                  <a:lnTo>
                    <a:pt x="1506103" y="2102164"/>
                  </a:lnTo>
                  <a:lnTo>
                    <a:pt x="1548234" y="2083816"/>
                  </a:lnTo>
                  <a:lnTo>
                    <a:pt x="1589422" y="2063770"/>
                  </a:lnTo>
                  <a:lnTo>
                    <a:pt x="1629620" y="2042070"/>
                  </a:lnTo>
                  <a:lnTo>
                    <a:pt x="1668786" y="2018760"/>
                  </a:lnTo>
                  <a:lnTo>
                    <a:pt x="1706875" y="1993885"/>
                  </a:lnTo>
                  <a:lnTo>
                    <a:pt x="1743842" y="1967488"/>
                  </a:lnTo>
                  <a:lnTo>
                    <a:pt x="1779643" y="1939615"/>
                  </a:lnTo>
                  <a:lnTo>
                    <a:pt x="1814234" y="1910310"/>
                  </a:lnTo>
                  <a:lnTo>
                    <a:pt x="1847569" y="1879617"/>
                  </a:lnTo>
                  <a:lnTo>
                    <a:pt x="1879606" y="1847580"/>
                  </a:lnTo>
                  <a:lnTo>
                    <a:pt x="1910299" y="1814244"/>
                  </a:lnTo>
                  <a:lnTo>
                    <a:pt x="1939605" y="1779653"/>
                  </a:lnTo>
                  <a:lnTo>
                    <a:pt x="1967478" y="1743852"/>
                  </a:lnTo>
                  <a:lnTo>
                    <a:pt x="1993874" y="1706885"/>
                  </a:lnTo>
                  <a:lnTo>
                    <a:pt x="2018750" y="1668797"/>
                  </a:lnTo>
                  <a:lnTo>
                    <a:pt x="2042059" y="1629631"/>
                  </a:lnTo>
                  <a:lnTo>
                    <a:pt x="2063760" y="1589432"/>
                  </a:lnTo>
                  <a:lnTo>
                    <a:pt x="2083806" y="1548245"/>
                  </a:lnTo>
                  <a:lnTo>
                    <a:pt x="2102153" y="1506113"/>
                  </a:lnTo>
                  <a:lnTo>
                    <a:pt x="2118758" y="1463082"/>
                  </a:lnTo>
                  <a:lnTo>
                    <a:pt x="2133575" y="1419196"/>
                  </a:lnTo>
                  <a:lnTo>
                    <a:pt x="2146561" y="1374498"/>
                  </a:lnTo>
                  <a:lnTo>
                    <a:pt x="2157670" y="1329034"/>
                  </a:lnTo>
                  <a:lnTo>
                    <a:pt x="2166860" y="1282848"/>
                  </a:lnTo>
                  <a:lnTo>
                    <a:pt x="2174084" y="1235983"/>
                  </a:lnTo>
                  <a:lnTo>
                    <a:pt x="2179299" y="1188486"/>
                  </a:lnTo>
                  <a:lnTo>
                    <a:pt x="2182461" y="1140399"/>
                  </a:lnTo>
                  <a:lnTo>
                    <a:pt x="2183525" y="1091767"/>
                  </a:lnTo>
                  <a:lnTo>
                    <a:pt x="2182461" y="1043136"/>
                  </a:lnTo>
                  <a:lnTo>
                    <a:pt x="2179299" y="995049"/>
                  </a:lnTo>
                  <a:lnTo>
                    <a:pt x="2174084" y="947551"/>
                  </a:lnTo>
                  <a:lnTo>
                    <a:pt x="2166860" y="900687"/>
                  </a:lnTo>
                  <a:lnTo>
                    <a:pt x="2157670" y="854501"/>
                  </a:lnTo>
                  <a:lnTo>
                    <a:pt x="2146561" y="809036"/>
                  </a:lnTo>
                  <a:lnTo>
                    <a:pt x="2133575" y="764339"/>
                  </a:lnTo>
                  <a:lnTo>
                    <a:pt x="2118758" y="720452"/>
                  </a:lnTo>
                  <a:lnTo>
                    <a:pt x="2102153" y="677421"/>
                  </a:lnTo>
                  <a:lnTo>
                    <a:pt x="2083806" y="635290"/>
                  </a:lnTo>
                  <a:lnTo>
                    <a:pt x="2063760" y="594103"/>
                  </a:lnTo>
                  <a:lnTo>
                    <a:pt x="2042059" y="553904"/>
                  </a:lnTo>
                  <a:lnTo>
                    <a:pt x="2018750" y="514738"/>
                  </a:lnTo>
                  <a:lnTo>
                    <a:pt x="1993874" y="476649"/>
                  </a:lnTo>
                  <a:lnTo>
                    <a:pt x="1967478" y="439682"/>
                  </a:lnTo>
                  <a:lnTo>
                    <a:pt x="1939605" y="403881"/>
                  </a:lnTo>
                  <a:lnTo>
                    <a:pt x="1910299" y="369291"/>
                  </a:lnTo>
                  <a:lnTo>
                    <a:pt x="1879606" y="335955"/>
                  </a:lnTo>
                  <a:lnTo>
                    <a:pt x="1847569" y="303918"/>
                  </a:lnTo>
                  <a:lnTo>
                    <a:pt x="1814234" y="273225"/>
                  </a:lnTo>
                  <a:lnTo>
                    <a:pt x="1779643" y="243919"/>
                  </a:lnTo>
                  <a:lnTo>
                    <a:pt x="1743842" y="216046"/>
                  </a:lnTo>
                  <a:lnTo>
                    <a:pt x="1706875" y="189650"/>
                  </a:lnTo>
                  <a:lnTo>
                    <a:pt x="1668786" y="164775"/>
                  </a:lnTo>
                  <a:lnTo>
                    <a:pt x="1629620" y="141465"/>
                  </a:lnTo>
                  <a:lnTo>
                    <a:pt x="1589422" y="119764"/>
                  </a:lnTo>
                  <a:lnTo>
                    <a:pt x="1548234" y="99718"/>
                  </a:lnTo>
                  <a:lnTo>
                    <a:pt x="1506103" y="81371"/>
                  </a:lnTo>
                  <a:lnTo>
                    <a:pt x="1463072" y="64766"/>
                  </a:lnTo>
                  <a:lnTo>
                    <a:pt x="1419185" y="49949"/>
                  </a:lnTo>
                  <a:lnTo>
                    <a:pt x="1374488" y="36963"/>
                  </a:lnTo>
                  <a:lnTo>
                    <a:pt x="1329024" y="25854"/>
                  </a:lnTo>
                  <a:lnTo>
                    <a:pt x="1282837" y="16665"/>
                  </a:lnTo>
                  <a:lnTo>
                    <a:pt x="1235973" y="9440"/>
                  </a:lnTo>
                  <a:lnTo>
                    <a:pt x="1188475" y="4225"/>
                  </a:lnTo>
                  <a:lnTo>
                    <a:pt x="1140388" y="1063"/>
                  </a:lnTo>
                  <a:lnTo>
                    <a:pt x="1091757" y="0"/>
                  </a:lnTo>
                  <a:close/>
                </a:path>
              </a:pathLst>
            </a:custGeom>
            <a:solidFill>
              <a:srgbClr val="E0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3779" y="2399445"/>
              <a:ext cx="2035341" cy="203534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383468" y="2999136"/>
              <a:ext cx="836294" cy="522605"/>
            </a:xfrm>
            <a:custGeom>
              <a:avLst/>
              <a:gdLst/>
              <a:ahLst/>
              <a:cxnLst/>
              <a:rect l="l" t="t" r="r" b="b"/>
              <a:pathLst>
                <a:path w="836295" h="522604">
                  <a:moveTo>
                    <a:pt x="835952" y="313486"/>
                  </a:moveTo>
                  <a:lnTo>
                    <a:pt x="828840" y="269494"/>
                  </a:lnTo>
                  <a:lnTo>
                    <a:pt x="809028" y="231254"/>
                  </a:lnTo>
                  <a:lnTo>
                    <a:pt x="801116" y="223342"/>
                  </a:lnTo>
                  <a:lnTo>
                    <a:pt x="801116" y="313486"/>
                  </a:lnTo>
                  <a:lnTo>
                    <a:pt x="792886" y="354126"/>
                  </a:lnTo>
                  <a:lnTo>
                    <a:pt x="770470" y="387337"/>
                  </a:lnTo>
                  <a:lnTo>
                    <a:pt x="737260" y="409752"/>
                  </a:lnTo>
                  <a:lnTo>
                    <a:pt x="696620" y="417969"/>
                  </a:lnTo>
                  <a:lnTo>
                    <a:pt x="696620" y="383159"/>
                  </a:lnTo>
                  <a:lnTo>
                    <a:pt x="696620" y="356108"/>
                  </a:lnTo>
                  <a:lnTo>
                    <a:pt x="688835" y="348322"/>
                  </a:lnTo>
                  <a:lnTo>
                    <a:pt x="661797" y="348322"/>
                  </a:lnTo>
                  <a:lnTo>
                    <a:pt x="661797" y="383159"/>
                  </a:lnTo>
                  <a:lnTo>
                    <a:pt x="661797" y="487641"/>
                  </a:lnTo>
                  <a:lnTo>
                    <a:pt x="174155" y="487641"/>
                  </a:lnTo>
                  <a:lnTo>
                    <a:pt x="174155" y="383159"/>
                  </a:lnTo>
                  <a:lnTo>
                    <a:pt x="661797" y="383159"/>
                  </a:lnTo>
                  <a:lnTo>
                    <a:pt x="661797" y="348322"/>
                  </a:lnTo>
                  <a:lnTo>
                    <a:pt x="147104" y="348322"/>
                  </a:lnTo>
                  <a:lnTo>
                    <a:pt x="139319" y="356108"/>
                  </a:lnTo>
                  <a:lnTo>
                    <a:pt x="139319" y="414451"/>
                  </a:lnTo>
                  <a:lnTo>
                    <a:pt x="109334" y="408381"/>
                  </a:lnTo>
                  <a:lnTo>
                    <a:pt x="70573" y="382231"/>
                  </a:lnTo>
                  <a:lnTo>
                    <a:pt x="44424" y="343471"/>
                  </a:lnTo>
                  <a:lnTo>
                    <a:pt x="34823" y="296075"/>
                  </a:lnTo>
                  <a:lnTo>
                    <a:pt x="44424" y="248666"/>
                  </a:lnTo>
                  <a:lnTo>
                    <a:pt x="70573" y="209918"/>
                  </a:lnTo>
                  <a:lnTo>
                    <a:pt x="109334" y="183756"/>
                  </a:lnTo>
                  <a:lnTo>
                    <a:pt x="156743" y="174167"/>
                  </a:lnTo>
                  <a:lnTo>
                    <a:pt x="174104" y="175412"/>
                  </a:lnTo>
                  <a:lnTo>
                    <a:pt x="222592" y="193611"/>
                  </a:lnTo>
                  <a:lnTo>
                    <a:pt x="263791" y="237731"/>
                  </a:lnTo>
                  <a:lnTo>
                    <a:pt x="278650" y="296075"/>
                  </a:lnTo>
                  <a:lnTo>
                    <a:pt x="313474" y="296075"/>
                  </a:lnTo>
                  <a:lnTo>
                    <a:pt x="308571" y="257022"/>
                  </a:lnTo>
                  <a:lnTo>
                    <a:pt x="294373" y="221043"/>
                  </a:lnTo>
                  <a:lnTo>
                    <a:pt x="271729" y="189636"/>
                  </a:lnTo>
                  <a:lnTo>
                    <a:pt x="252514" y="173570"/>
                  </a:lnTo>
                  <a:lnTo>
                    <a:pt x="267550" y="134023"/>
                  </a:lnTo>
                  <a:lnTo>
                    <a:pt x="297573" y="93116"/>
                  </a:lnTo>
                  <a:lnTo>
                    <a:pt x="336956" y="61849"/>
                  </a:lnTo>
                  <a:lnTo>
                    <a:pt x="383590" y="41871"/>
                  </a:lnTo>
                  <a:lnTo>
                    <a:pt x="435394" y="34836"/>
                  </a:lnTo>
                  <a:lnTo>
                    <a:pt x="482866" y="40741"/>
                  </a:lnTo>
                  <a:lnTo>
                    <a:pt x="526097" y="57518"/>
                  </a:lnTo>
                  <a:lnTo>
                    <a:pt x="563537" y="83794"/>
                  </a:lnTo>
                  <a:lnTo>
                    <a:pt x="593661" y="118211"/>
                  </a:lnTo>
                  <a:lnTo>
                    <a:pt x="614934" y="159359"/>
                  </a:lnTo>
                  <a:lnTo>
                    <a:pt x="625830" y="205892"/>
                  </a:lnTo>
                  <a:lnTo>
                    <a:pt x="626960" y="219837"/>
                  </a:lnTo>
                  <a:lnTo>
                    <a:pt x="626960" y="226402"/>
                  </a:lnTo>
                  <a:lnTo>
                    <a:pt x="626262" y="242735"/>
                  </a:lnTo>
                  <a:lnTo>
                    <a:pt x="624205" y="258864"/>
                  </a:lnTo>
                  <a:lnTo>
                    <a:pt x="620763" y="274713"/>
                  </a:lnTo>
                  <a:lnTo>
                    <a:pt x="615975" y="290258"/>
                  </a:lnTo>
                  <a:lnTo>
                    <a:pt x="648792" y="301917"/>
                  </a:lnTo>
                  <a:lnTo>
                    <a:pt x="654469" y="283540"/>
                  </a:lnTo>
                  <a:lnTo>
                    <a:pt x="658533" y="264782"/>
                  </a:lnTo>
                  <a:lnTo>
                    <a:pt x="660971" y="245719"/>
                  </a:lnTo>
                  <a:lnTo>
                    <a:pt x="661797" y="226402"/>
                  </a:lnTo>
                  <a:lnTo>
                    <a:pt x="661797" y="218605"/>
                  </a:lnTo>
                  <a:lnTo>
                    <a:pt x="661593" y="215138"/>
                  </a:lnTo>
                  <a:lnTo>
                    <a:pt x="661835" y="215036"/>
                  </a:lnTo>
                  <a:lnTo>
                    <a:pt x="673188" y="211683"/>
                  </a:lnTo>
                  <a:lnTo>
                    <a:pt x="684796" y="209677"/>
                  </a:lnTo>
                  <a:lnTo>
                    <a:pt x="696620" y="209003"/>
                  </a:lnTo>
                  <a:lnTo>
                    <a:pt x="737260" y="217220"/>
                  </a:lnTo>
                  <a:lnTo>
                    <a:pt x="770470" y="239636"/>
                  </a:lnTo>
                  <a:lnTo>
                    <a:pt x="792886" y="272846"/>
                  </a:lnTo>
                  <a:lnTo>
                    <a:pt x="801116" y="313486"/>
                  </a:lnTo>
                  <a:lnTo>
                    <a:pt x="801116" y="223342"/>
                  </a:lnTo>
                  <a:lnTo>
                    <a:pt x="778852" y="201079"/>
                  </a:lnTo>
                  <a:lnTo>
                    <a:pt x="740613" y="181279"/>
                  </a:lnTo>
                  <a:lnTo>
                    <a:pt x="696620" y="174167"/>
                  </a:lnTo>
                  <a:lnTo>
                    <a:pt x="680821" y="175056"/>
                  </a:lnTo>
                  <a:lnTo>
                    <a:pt x="665314" y="177736"/>
                  </a:lnTo>
                  <a:lnTo>
                    <a:pt x="655777" y="180555"/>
                  </a:lnTo>
                  <a:lnTo>
                    <a:pt x="650214" y="154724"/>
                  </a:lnTo>
                  <a:lnTo>
                    <a:pt x="630770" y="111721"/>
                  </a:lnTo>
                  <a:lnTo>
                    <a:pt x="603262" y="74231"/>
                  </a:lnTo>
                  <a:lnTo>
                    <a:pt x="568833" y="43294"/>
                  </a:lnTo>
                  <a:lnTo>
                    <a:pt x="528612" y="19926"/>
                  </a:lnTo>
                  <a:lnTo>
                    <a:pt x="483755" y="5156"/>
                  </a:lnTo>
                  <a:lnTo>
                    <a:pt x="435394" y="0"/>
                  </a:lnTo>
                  <a:lnTo>
                    <a:pt x="384009" y="5816"/>
                  </a:lnTo>
                  <a:lnTo>
                    <a:pt x="336575" y="22479"/>
                  </a:lnTo>
                  <a:lnTo>
                    <a:pt x="294538" y="48869"/>
                  </a:lnTo>
                  <a:lnTo>
                    <a:pt x="259308" y="83845"/>
                  </a:lnTo>
                  <a:lnTo>
                    <a:pt x="232346" y="126263"/>
                  </a:lnTo>
                  <a:lnTo>
                    <a:pt x="222516" y="153962"/>
                  </a:lnTo>
                  <a:lnTo>
                    <a:pt x="221729" y="153517"/>
                  </a:lnTo>
                  <a:lnTo>
                    <a:pt x="200850" y="145694"/>
                  </a:lnTo>
                  <a:lnTo>
                    <a:pt x="179082" y="140944"/>
                  </a:lnTo>
                  <a:lnTo>
                    <a:pt x="156743" y="139331"/>
                  </a:lnTo>
                  <a:lnTo>
                    <a:pt x="107251" y="147332"/>
                  </a:lnTo>
                  <a:lnTo>
                    <a:pt x="64236" y="169608"/>
                  </a:lnTo>
                  <a:lnTo>
                    <a:pt x="30276" y="203555"/>
                  </a:lnTo>
                  <a:lnTo>
                    <a:pt x="8001" y="246583"/>
                  </a:lnTo>
                  <a:lnTo>
                    <a:pt x="0" y="296075"/>
                  </a:lnTo>
                  <a:lnTo>
                    <a:pt x="8001" y="345567"/>
                  </a:lnTo>
                  <a:lnTo>
                    <a:pt x="30276" y="388581"/>
                  </a:lnTo>
                  <a:lnTo>
                    <a:pt x="64236" y="422529"/>
                  </a:lnTo>
                  <a:lnTo>
                    <a:pt x="107251" y="444804"/>
                  </a:lnTo>
                  <a:lnTo>
                    <a:pt x="139319" y="449999"/>
                  </a:lnTo>
                  <a:lnTo>
                    <a:pt x="139319" y="514692"/>
                  </a:lnTo>
                  <a:lnTo>
                    <a:pt x="147104" y="522478"/>
                  </a:lnTo>
                  <a:lnTo>
                    <a:pt x="688835" y="522478"/>
                  </a:lnTo>
                  <a:lnTo>
                    <a:pt x="696620" y="514692"/>
                  </a:lnTo>
                  <a:lnTo>
                    <a:pt x="696620" y="487641"/>
                  </a:lnTo>
                  <a:lnTo>
                    <a:pt x="696620" y="452818"/>
                  </a:lnTo>
                  <a:lnTo>
                    <a:pt x="740613" y="445693"/>
                  </a:lnTo>
                  <a:lnTo>
                    <a:pt x="778852" y="425894"/>
                  </a:lnTo>
                  <a:lnTo>
                    <a:pt x="809028" y="395719"/>
                  </a:lnTo>
                  <a:lnTo>
                    <a:pt x="828840" y="357479"/>
                  </a:lnTo>
                  <a:lnTo>
                    <a:pt x="835952" y="313486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2060" y="3556436"/>
              <a:ext cx="198779" cy="11680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22793" y="3486773"/>
              <a:ext cx="557530" cy="348615"/>
            </a:xfrm>
            <a:custGeom>
              <a:avLst/>
              <a:gdLst/>
              <a:ahLst/>
              <a:cxnLst/>
              <a:rect l="l" t="t" r="r" b="b"/>
              <a:pathLst>
                <a:path w="557529" h="348614">
                  <a:moveTo>
                    <a:pt x="549512" y="0"/>
                  </a:moveTo>
                  <a:lnTo>
                    <a:pt x="7790" y="0"/>
                  </a:lnTo>
                  <a:lnTo>
                    <a:pt x="0" y="7790"/>
                  </a:lnTo>
                  <a:lnTo>
                    <a:pt x="0" y="340523"/>
                  </a:lnTo>
                  <a:lnTo>
                    <a:pt x="7790" y="348314"/>
                  </a:lnTo>
                  <a:lnTo>
                    <a:pt x="226411" y="348314"/>
                  </a:lnTo>
                  <a:lnTo>
                    <a:pt x="226411" y="313487"/>
                  </a:lnTo>
                  <a:lnTo>
                    <a:pt x="34836" y="313487"/>
                  </a:lnTo>
                  <a:lnTo>
                    <a:pt x="34836" y="34836"/>
                  </a:lnTo>
                  <a:lnTo>
                    <a:pt x="522476" y="34836"/>
                  </a:lnTo>
                  <a:lnTo>
                    <a:pt x="522476" y="313487"/>
                  </a:lnTo>
                  <a:lnTo>
                    <a:pt x="330900" y="313487"/>
                  </a:lnTo>
                  <a:lnTo>
                    <a:pt x="330900" y="348314"/>
                  </a:lnTo>
                  <a:lnTo>
                    <a:pt x="539889" y="348314"/>
                  </a:lnTo>
                  <a:lnTo>
                    <a:pt x="549512" y="348314"/>
                  </a:lnTo>
                  <a:lnTo>
                    <a:pt x="557302" y="340523"/>
                  </a:lnTo>
                  <a:lnTo>
                    <a:pt x="557302" y="7790"/>
                  </a:lnTo>
                  <a:lnTo>
                    <a:pt x="549512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92459" y="3417118"/>
              <a:ext cx="174625" cy="34925"/>
            </a:xfrm>
            <a:custGeom>
              <a:avLst/>
              <a:gdLst/>
              <a:ahLst/>
              <a:cxnLst/>
              <a:rect l="l" t="t" r="r" b="b"/>
              <a:pathLst>
                <a:path w="174625" h="34925">
                  <a:moveTo>
                    <a:pt x="34823" y="0"/>
                  </a:moveTo>
                  <a:lnTo>
                    <a:pt x="0" y="0"/>
                  </a:lnTo>
                  <a:lnTo>
                    <a:pt x="0" y="34836"/>
                  </a:lnTo>
                  <a:lnTo>
                    <a:pt x="34823" y="34836"/>
                  </a:lnTo>
                  <a:lnTo>
                    <a:pt x="34823" y="0"/>
                  </a:lnTo>
                  <a:close/>
                </a:path>
                <a:path w="174625" h="34925">
                  <a:moveTo>
                    <a:pt x="104495" y="0"/>
                  </a:moveTo>
                  <a:lnTo>
                    <a:pt x="69659" y="0"/>
                  </a:lnTo>
                  <a:lnTo>
                    <a:pt x="69659" y="34836"/>
                  </a:lnTo>
                  <a:lnTo>
                    <a:pt x="104495" y="34836"/>
                  </a:lnTo>
                  <a:lnTo>
                    <a:pt x="104495" y="0"/>
                  </a:lnTo>
                  <a:close/>
                </a:path>
                <a:path w="174625" h="34925">
                  <a:moveTo>
                    <a:pt x="174155" y="0"/>
                  </a:moveTo>
                  <a:lnTo>
                    <a:pt x="139331" y="0"/>
                  </a:lnTo>
                  <a:lnTo>
                    <a:pt x="139331" y="34836"/>
                  </a:lnTo>
                  <a:lnTo>
                    <a:pt x="174155" y="34836"/>
                  </a:lnTo>
                  <a:lnTo>
                    <a:pt x="174155" y="0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84032" y="3591272"/>
              <a:ext cx="34925" cy="243840"/>
            </a:xfrm>
            <a:custGeom>
              <a:avLst/>
              <a:gdLst/>
              <a:ahLst/>
              <a:cxnLst/>
              <a:rect l="l" t="t" r="r" b="b"/>
              <a:pathLst>
                <a:path w="34925" h="243839">
                  <a:moveTo>
                    <a:pt x="34836" y="0"/>
                  </a:moveTo>
                  <a:lnTo>
                    <a:pt x="0" y="0"/>
                  </a:lnTo>
                  <a:lnTo>
                    <a:pt x="0" y="243814"/>
                  </a:lnTo>
                  <a:lnTo>
                    <a:pt x="34836" y="243814"/>
                  </a:lnTo>
                  <a:lnTo>
                    <a:pt x="34836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907154" y="4830516"/>
            <a:ext cx="1687195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4495" marR="5080" indent="-392430">
              <a:lnSpc>
                <a:spcPct val="102200"/>
              </a:lnSpc>
              <a:spcBef>
                <a:spcPts val="90"/>
              </a:spcBef>
            </a:pPr>
            <a:r>
              <a:rPr sz="1550" b="1">
                <a:solidFill>
                  <a:srgbClr val="471621"/>
                </a:solidFill>
                <a:latin typeface="Montserrat"/>
                <a:cs typeface="Montserrat"/>
              </a:rPr>
              <a:t>Cloud</a:t>
            </a:r>
            <a:r>
              <a:rPr sz="1550" b="1" spc="10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550" b="1" spc="-10">
                <a:solidFill>
                  <a:srgbClr val="471621"/>
                </a:solidFill>
                <a:latin typeface="Montserrat"/>
                <a:cs typeface="Montserrat"/>
              </a:rPr>
              <a:t>Managed Services</a:t>
            </a:r>
            <a:endParaRPr sz="1550">
              <a:latin typeface="Montserrat"/>
              <a:cs typeface="Montserra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64770" y="2325343"/>
            <a:ext cx="2183765" cy="2183765"/>
            <a:chOff x="6664770" y="2325343"/>
            <a:chExt cx="2183765" cy="2183765"/>
          </a:xfrm>
        </p:grpSpPr>
        <p:sp>
          <p:nvSpPr>
            <p:cNvPr id="38" name="object 38"/>
            <p:cNvSpPr/>
            <p:nvPr/>
          </p:nvSpPr>
          <p:spPr>
            <a:xfrm>
              <a:off x="6664770" y="2325343"/>
              <a:ext cx="2183765" cy="2183765"/>
            </a:xfrm>
            <a:custGeom>
              <a:avLst/>
              <a:gdLst/>
              <a:ahLst/>
              <a:cxnLst/>
              <a:rect l="l" t="t" r="r" b="b"/>
              <a:pathLst>
                <a:path w="2183765" h="2183765">
                  <a:moveTo>
                    <a:pt x="1091757" y="0"/>
                  </a:moveTo>
                  <a:lnTo>
                    <a:pt x="1043126" y="1063"/>
                  </a:lnTo>
                  <a:lnTo>
                    <a:pt x="995040" y="4225"/>
                  </a:lnTo>
                  <a:lnTo>
                    <a:pt x="947543" y="9440"/>
                  </a:lnTo>
                  <a:lnTo>
                    <a:pt x="900680" y="16665"/>
                  </a:lnTo>
                  <a:lnTo>
                    <a:pt x="854494" y="25854"/>
                  </a:lnTo>
                  <a:lnTo>
                    <a:pt x="809030" y="36963"/>
                  </a:lnTo>
                  <a:lnTo>
                    <a:pt x="764333" y="49949"/>
                  </a:lnTo>
                  <a:lnTo>
                    <a:pt x="720447" y="64766"/>
                  </a:lnTo>
                  <a:lnTo>
                    <a:pt x="677417" y="81371"/>
                  </a:lnTo>
                  <a:lnTo>
                    <a:pt x="635286" y="99718"/>
                  </a:lnTo>
                  <a:lnTo>
                    <a:pt x="594099" y="119764"/>
                  </a:lnTo>
                  <a:lnTo>
                    <a:pt x="553901" y="141465"/>
                  </a:lnTo>
                  <a:lnTo>
                    <a:pt x="514735" y="164775"/>
                  </a:lnTo>
                  <a:lnTo>
                    <a:pt x="476647" y="189650"/>
                  </a:lnTo>
                  <a:lnTo>
                    <a:pt x="439680" y="216046"/>
                  </a:lnTo>
                  <a:lnTo>
                    <a:pt x="403879" y="243919"/>
                  </a:lnTo>
                  <a:lnTo>
                    <a:pt x="369289" y="273225"/>
                  </a:lnTo>
                  <a:lnTo>
                    <a:pt x="335953" y="303918"/>
                  </a:lnTo>
                  <a:lnTo>
                    <a:pt x="303917" y="335955"/>
                  </a:lnTo>
                  <a:lnTo>
                    <a:pt x="273224" y="369291"/>
                  </a:lnTo>
                  <a:lnTo>
                    <a:pt x="243919" y="403881"/>
                  </a:lnTo>
                  <a:lnTo>
                    <a:pt x="216046" y="439682"/>
                  </a:lnTo>
                  <a:lnTo>
                    <a:pt x="189649" y="476649"/>
                  </a:lnTo>
                  <a:lnTo>
                    <a:pt x="164774" y="514738"/>
                  </a:lnTo>
                  <a:lnTo>
                    <a:pt x="141464" y="553904"/>
                  </a:lnTo>
                  <a:lnTo>
                    <a:pt x="119764" y="594103"/>
                  </a:lnTo>
                  <a:lnTo>
                    <a:pt x="99718" y="635290"/>
                  </a:lnTo>
                  <a:lnTo>
                    <a:pt x="81371" y="677421"/>
                  </a:lnTo>
                  <a:lnTo>
                    <a:pt x="64766" y="720452"/>
                  </a:lnTo>
                  <a:lnTo>
                    <a:pt x="49949" y="764339"/>
                  </a:lnTo>
                  <a:lnTo>
                    <a:pt x="36963" y="809036"/>
                  </a:lnTo>
                  <a:lnTo>
                    <a:pt x="25854" y="854501"/>
                  </a:lnTo>
                  <a:lnTo>
                    <a:pt x="16665" y="900687"/>
                  </a:lnTo>
                  <a:lnTo>
                    <a:pt x="9440" y="947551"/>
                  </a:lnTo>
                  <a:lnTo>
                    <a:pt x="4225" y="995049"/>
                  </a:lnTo>
                  <a:lnTo>
                    <a:pt x="1063" y="1043136"/>
                  </a:lnTo>
                  <a:lnTo>
                    <a:pt x="0" y="1091767"/>
                  </a:lnTo>
                  <a:lnTo>
                    <a:pt x="1063" y="1140399"/>
                  </a:lnTo>
                  <a:lnTo>
                    <a:pt x="4225" y="1188486"/>
                  </a:lnTo>
                  <a:lnTo>
                    <a:pt x="9440" y="1235983"/>
                  </a:lnTo>
                  <a:lnTo>
                    <a:pt x="16665" y="1282848"/>
                  </a:lnTo>
                  <a:lnTo>
                    <a:pt x="25854" y="1329034"/>
                  </a:lnTo>
                  <a:lnTo>
                    <a:pt x="36963" y="1374498"/>
                  </a:lnTo>
                  <a:lnTo>
                    <a:pt x="49949" y="1419196"/>
                  </a:lnTo>
                  <a:lnTo>
                    <a:pt x="64766" y="1463082"/>
                  </a:lnTo>
                  <a:lnTo>
                    <a:pt x="81371" y="1506113"/>
                  </a:lnTo>
                  <a:lnTo>
                    <a:pt x="99718" y="1548245"/>
                  </a:lnTo>
                  <a:lnTo>
                    <a:pt x="119764" y="1589432"/>
                  </a:lnTo>
                  <a:lnTo>
                    <a:pt x="141464" y="1629631"/>
                  </a:lnTo>
                  <a:lnTo>
                    <a:pt x="164774" y="1668797"/>
                  </a:lnTo>
                  <a:lnTo>
                    <a:pt x="189649" y="1706885"/>
                  </a:lnTo>
                  <a:lnTo>
                    <a:pt x="216046" y="1743852"/>
                  </a:lnTo>
                  <a:lnTo>
                    <a:pt x="243919" y="1779653"/>
                  </a:lnTo>
                  <a:lnTo>
                    <a:pt x="273224" y="1814244"/>
                  </a:lnTo>
                  <a:lnTo>
                    <a:pt x="303917" y="1847580"/>
                  </a:lnTo>
                  <a:lnTo>
                    <a:pt x="335953" y="1879617"/>
                  </a:lnTo>
                  <a:lnTo>
                    <a:pt x="369289" y="1910310"/>
                  </a:lnTo>
                  <a:lnTo>
                    <a:pt x="403879" y="1939615"/>
                  </a:lnTo>
                  <a:lnTo>
                    <a:pt x="439680" y="1967488"/>
                  </a:lnTo>
                  <a:lnTo>
                    <a:pt x="476647" y="1993885"/>
                  </a:lnTo>
                  <a:lnTo>
                    <a:pt x="514735" y="2018760"/>
                  </a:lnTo>
                  <a:lnTo>
                    <a:pt x="553901" y="2042070"/>
                  </a:lnTo>
                  <a:lnTo>
                    <a:pt x="594099" y="2063770"/>
                  </a:lnTo>
                  <a:lnTo>
                    <a:pt x="635286" y="2083816"/>
                  </a:lnTo>
                  <a:lnTo>
                    <a:pt x="677417" y="2102164"/>
                  </a:lnTo>
                  <a:lnTo>
                    <a:pt x="720447" y="2118768"/>
                  </a:lnTo>
                  <a:lnTo>
                    <a:pt x="764333" y="2133586"/>
                  </a:lnTo>
                  <a:lnTo>
                    <a:pt x="809030" y="2146571"/>
                  </a:lnTo>
                  <a:lnTo>
                    <a:pt x="854494" y="2157681"/>
                  </a:lnTo>
                  <a:lnTo>
                    <a:pt x="900680" y="2166870"/>
                  </a:lnTo>
                  <a:lnTo>
                    <a:pt x="947543" y="2174094"/>
                  </a:lnTo>
                  <a:lnTo>
                    <a:pt x="995040" y="2179310"/>
                  </a:lnTo>
                  <a:lnTo>
                    <a:pt x="1043126" y="2182471"/>
                  </a:lnTo>
                  <a:lnTo>
                    <a:pt x="1091757" y="2183535"/>
                  </a:lnTo>
                  <a:lnTo>
                    <a:pt x="1140388" y="2182471"/>
                  </a:lnTo>
                  <a:lnTo>
                    <a:pt x="1188475" y="2179310"/>
                  </a:lnTo>
                  <a:lnTo>
                    <a:pt x="1235973" y="2174094"/>
                  </a:lnTo>
                  <a:lnTo>
                    <a:pt x="1282837" y="2166870"/>
                  </a:lnTo>
                  <a:lnTo>
                    <a:pt x="1329024" y="2157681"/>
                  </a:lnTo>
                  <a:lnTo>
                    <a:pt x="1374488" y="2146571"/>
                  </a:lnTo>
                  <a:lnTo>
                    <a:pt x="1419185" y="2133586"/>
                  </a:lnTo>
                  <a:lnTo>
                    <a:pt x="1463072" y="2118768"/>
                  </a:lnTo>
                  <a:lnTo>
                    <a:pt x="1506103" y="2102164"/>
                  </a:lnTo>
                  <a:lnTo>
                    <a:pt x="1548234" y="2083816"/>
                  </a:lnTo>
                  <a:lnTo>
                    <a:pt x="1589422" y="2063770"/>
                  </a:lnTo>
                  <a:lnTo>
                    <a:pt x="1629620" y="2042070"/>
                  </a:lnTo>
                  <a:lnTo>
                    <a:pt x="1668786" y="2018760"/>
                  </a:lnTo>
                  <a:lnTo>
                    <a:pt x="1706875" y="1993885"/>
                  </a:lnTo>
                  <a:lnTo>
                    <a:pt x="1743842" y="1967488"/>
                  </a:lnTo>
                  <a:lnTo>
                    <a:pt x="1779643" y="1939615"/>
                  </a:lnTo>
                  <a:lnTo>
                    <a:pt x="1814234" y="1910310"/>
                  </a:lnTo>
                  <a:lnTo>
                    <a:pt x="1847569" y="1879617"/>
                  </a:lnTo>
                  <a:lnTo>
                    <a:pt x="1879606" y="1847580"/>
                  </a:lnTo>
                  <a:lnTo>
                    <a:pt x="1910299" y="1814244"/>
                  </a:lnTo>
                  <a:lnTo>
                    <a:pt x="1939605" y="1779653"/>
                  </a:lnTo>
                  <a:lnTo>
                    <a:pt x="1967478" y="1743852"/>
                  </a:lnTo>
                  <a:lnTo>
                    <a:pt x="1993874" y="1706885"/>
                  </a:lnTo>
                  <a:lnTo>
                    <a:pt x="2018750" y="1668797"/>
                  </a:lnTo>
                  <a:lnTo>
                    <a:pt x="2042059" y="1629631"/>
                  </a:lnTo>
                  <a:lnTo>
                    <a:pt x="2063760" y="1589432"/>
                  </a:lnTo>
                  <a:lnTo>
                    <a:pt x="2083806" y="1548245"/>
                  </a:lnTo>
                  <a:lnTo>
                    <a:pt x="2102153" y="1506113"/>
                  </a:lnTo>
                  <a:lnTo>
                    <a:pt x="2118758" y="1463082"/>
                  </a:lnTo>
                  <a:lnTo>
                    <a:pt x="2133575" y="1419196"/>
                  </a:lnTo>
                  <a:lnTo>
                    <a:pt x="2146561" y="1374498"/>
                  </a:lnTo>
                  <a:lnTo>
                    <a:pt x="2157670" y="1329034"/>
                  </a:lnTo>
                  <a:lnTo>
                    <a:pt x="2166860" y="1282848"/>
                  </a:lnTo>
                  <a:lnTo>
                    <a:pt x="2174084" y="1235983"/>
                  </a:lnTo>
                  <a:lnTo>
                    <a:pt x="2179299" y="1188486"/>
                  </a:lnTo>
                  <a:lnTo>
                    <a:pt x="2182461" y="1140399"/>
                  </a:lnTo>
                  <a:lnTo>
                    <a:pt x="2183525" y="1091767"/>
                  </a:lnTo>
                  <a:lnTo>
                    <a:pt x="2182461" y="1043136"/>
                  </a:lnTo>
                  <a:lnTo>
                    <a:pt x="2179299" y="995049"/>
                  </a:lnTo>
                  <a:lnTo>
                    <a:pt x="2174084" y="947551"/>
                  </a:lnTo>
                  <a:lnTo>
                    <a:pt x="2166860" y="900687"/>
                  </a:lnTo>
                  <a:lnTo>
                    <a:pt x="2157670" y="854501"/>
                  </a:lnTo>
                  <a:lnTo>
                    <a:pt x="2146561" y="809036"/>
                  </a:lnTo>
                  <a:lnTo>
                    <a:pt x="2133575" y="764339"/>
                  </a:lnTo>
                  <a:lnTo>
                    <a:pt x="2118758" y="720452"/>
                  </a:lnTo>
                  <a:lnTo>
                    <a:pt x="2102153" y="677421"/>
                  </a:lnTo>
                  <a:lnTo>
                    <a:pt x="2083806" y="635290"/>
                  </a:lnTo>
                  <a:lnTo>
                    <a:pt x="2063760" y="594103"/>
                  </a:lnTo>
                  <a:lnTo>
                    <a:pt x="2042059" y="553904"/>
                  </a:lnTo>
                  <a:lnTo>
                    <a:pt x="2018750" y="514738"/>
                  </a:lnTo>
                  <a:lnTo>
                    <a:pt x="1993874" y="476649"/>
                  </a:lnTo>
                  <a:lnTo>
                    <a:pt x="1967478" y="439682"/>
                  </a:lnTo>
                  <a:lnTo>
                    <a:pt x="1939605" y="403881"/>
                  </a:lnTo>
                  <a:lnTo>
                    <a:pt x="1910299" y="369291"/>
                  </a:lnTo>
                  <a:lnTo>
                    <a:pt x="1879606" y="335955"/>
                  </a:lnTo>
                  <a:lnTo>
                    <a:pt x="1847569" y="303918"/>
                  </a:lnTo>
                  <a:lnTo>
                    <a:pt x="1814234" y="273225"/>
                  </a:lnTo>
                  <a:lnTo>
                    <a:pt x="1779643" y="243919"/>
                  </a:lnTo>
                  <a:lnTo>
                    <a:pt x="1743842" y="216046"/>
                  </a:lnTo>
                  <a:lnTo>
                    <a:pt x="1706875" y="189650"/>
                  </a:lnTo>
                  <a:lnTo>
                    <a:pt x="1668786" y="164775"/>
                  </a:lnTo>
                  <a:lnTo>
                    <a:pt x="1629620" y="141465"/>
                  </a:lnTo>
                  <a:lnTo>
                    <a:pt x="1589422" y="119764"/>
                  </a:lnTo>
                  <a:lnTo>
                    <a:pt x="1548234" y="99718"/>
                  </a:lnTo>
                  <a:lnTo>
                    <a:pt x="1506103" y="81371"/>
                  </a:lnTo>
                  <a:lnTo>
                    <a:pt x="1463072" y="64766"/>
                  </a:lnTo>
                  <a:lnTo>
                    <a:pt x="1419185" y="49949"/>
                  </a:lnTo>
                  <a:lnTo>
                    <a:pt x="1374488" y="36963"/>
                  </a:lnTo>
                  <a:lnTo>
                    <a:pt x="1329024" y="25854"/>
                  </a:lnTo>
                  <a:lnTo>
                    <a:pt x="1282837" y="16665"/>
                  </a:lnTo>
                  <a:lnTo>
                    <a:pt x="1235973" y="9440"/>
                  </a:lnTo>
                  <a:lnTo>
                    <a:pt x="1188475" y="4225"/>
                  </a:lnTo>
                  <a:lnTo>
                    <a:pt x="1140388" y="1063"/>
                  </a:lnTo>
                  <a:lnTo>
                    <a:pt x="1091757" y="0"/>
                  </a:lnTo>
                  <a:close/>
                </a:path>
              </a:pathLst>
            </a:custGeom>
            <a:solidFill>
              <a:srgbClr val="E0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8862" y="2399445"/>
              <a:ext cx="2035341" cy="203534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327201" y="2987795"/>
              <a:ext cx="859155" cy="680085"/>
            </a:xfrm>
            <a:custGeom>
              <a:avLst/>
              <a:gdLst/>
              <a:ahLst/>
              <a:cxnLst/>
              <a:rect l="l" t="t" r="r" b="b"/>
              <a:pathLst>
                <a:path w="859154" h="680085">
                  <a:moveTo>
                    <a:pt x="858647" y="321995"/>
                  </a:moveTo>
                  <a:lnTo>
                    <a:pt x="851344" y="276809"/>
                  </a:lnTo>
                  <a:lnTo>
                    <a:pt x="830999" y="237528"/>
                  </a:lnTo>
                  <a:lnTo>
                    <a:pt x="822883" y="229412"/>
                  </a:lnTo>
                  <a:lnTo>
                    <a:pt x="822883" y="321995"/>
                  </a:lnTo>
                  <a:lnTo>
                    <a:pt x="814438" y="363728"/>
                  </a:lnTo>
                  <a:lnTo>
                    <a:pt x="791413" y="397852"/>
                  </a:lnTo>
                  <a:lnTo>
                    <a:pt x="757288" y="420878"/>
                  </a:lnTo>
                  <a:lnTo>
                    <a:pt x="715543" y="429323"/>
                  </a:lnTo>
                  <a:lnTo>
                    <a:pt x="709917" y="401497"/>
                  </a:lnTo>
                  <a:lnTo>
                    <a:pt x="704545" y="393547"/>
                  </a:lnTo>
                  <a:lnTo>
                    <a:pt x="694563" y="378739"/>
                  </a:lnTo>
                  <a:lnTo>
                    <a:pt x="679767" y="368769"/>
                  </a:lnTo>
                  <a:lnTo>
                    <a:pt x="679767" y="429323"/>
                  </a:lnTo>
                  <a:lnTo>
                    <a:pt x="679767" y="465099"/>
                  </a:lnTo>
                  <a:lnTo>
                    <a:pt x="679767" y="572439"/>
                  </a:lnTo>
                  <a:lnTo>
                    <a:pt x="679767" y="608215"/>
                  </a:lnTo>
                  <a:lnTo>
                    <a:pt x="676948" y="622122"/>
                  </a:lnTo>
                  <a:lnTo>
                    <a:pt x="669277" y="633501"/>
                  </a:lnTo>
                  <a:lnTo>
                    <a:pt x="657898" y="641172"/>
                  </a:lnTo>
                  <a:lnTo>
                    <a:pt x="643991" y="643991"/>
                  </a:lnTo>
                  <a:lnTo>
                    <a:pt x="214655" y="643991"/>
                  </a:lnTo>
                  <a:lnTo>
                    <a:pt x="200748" y="641172"/>
                  </a:lnTo>
                  <a:lnTo>
                    <a:pt x="189369" y="633501"/>
                  </a:lnTo>
                  <a:lnTo>
                    <a:pt x="181698" y="622122"/>
                  </a:lnTo>
                  <a:lnTo>
                    <a:pt x="178879" y="608215"/>
                  </a:lnTo>
                  <a:lnTo>
                    <a:pt x="178879" y="572439"/>
                  </a:lnTo>
                  <a:lnTo>
                    <a:pt x="181698" y="558520"/>
                  </a:lnTo>
                  <a:lnTo>
                    <a:pt x="189369" y="547141"/>
                  </a:lnTo>
                  <a:lnTo>
                    <a:pt x="200748" y="539470"/>
                  </a:lnTo>
                  <a:lnTo>
                    <a:pt x="214655" y="536651"/>
                  </a:lnTo>
                  <a:lnTo>
                    <a:pt x="643991" y="536651"/>
                  </a:lnTo>
                  <a:lnTo>
                    <a:pt x="657898" y="539470"/>
                  </a:lnTo>
                  <a:lnTo>
                    <a:pt x="669277" y="547141"/>
                  </a:lnTo>
                  <a:lnTo>
                    <a:pt x="676948" y="558520"/>
                  </a:lnTo>
                  <a:lnTo>
                    <a:pt x="679767" y="572439"/>
                  </a:lnTo>
                  <a:lnTo>
                    <a:pt x="679767" y="465099"/>
                  </a:lnTo>
                  <a:lnTo>
                    <a:pt x="676948" y="479005"/>
                  </a:lnTo>
                  <a:lnTo>
                    <a:pt x="669277" y="490385"/>
                  </a:lnTo>
                  <a:lnTo>
                    <a:pt x="657898" y="498068"/>
                  </a:lnTo>
                  <a:lnTo>
                    <a:pt x="643991" y="500875"/>
                  </a:lnTo>
                  <a:lnTo>
                    <a:pt x="214655" y="500875"/>
                  </a:lnTo>
                  <a:lnTo>
                    <a:pt x="200748" y="498068"/>
                  </a:lnTo>
                  <a:lnTo>
                    <a:pt x="189369" y="490385"/>
                  </a:lnTo>
                  <a:lnTo>
                    <a:pt x="181698" y="479005"/>
                  </a:lnTo>
                  <a:lnTo>
                    <a:pt x="178879" y="465099"/>
                  </a:lnTo>
                  <a:lnTo>
                    <a:pt x="178879" y="429323"/>
                  </a:lnTo>
                  <a:lnTo>
                    <a:pt x="181698" y="415404"/>
                  </a:lnTo>
                  <a:lnTo>
                    <a:pt x="189369" y="404037"/>
                  </a:lnTo>
                  <a:lnTo>
                    <a:pt x="200748" y="396367"/>
                  </a:lnTo>
                  <a:lnTo>
                    <a:pt x="214655" y="393547"/>
                  </a:lnTo>
                  <a:lnTo>
                    <a:pt x="643991" y="393547"/>
                  </a:lnTo>
                  <a:lnTo>
                    <a:pt x="657898" y="396367"/>
                  </a:lnTo>
                  <a:lnTo>
                    <a:pt x="669277" y="404037"/>
                  </a:lnTo>
                  <a:lnTo>
                    <a:pt x="676948" y="415404"/>
                  </a:lnTo>
                  <a:lnTo>
                    <a:pt x="679767" y="429323"/>
                  </a:lnTo>
                  <a:lnTo>
                    <a:pt x="679767" y="368769"/>
                  </a:lnTo>
                  <a:lnTo>
                    <a:pt x="671817" y="363397"/>
                  </a:lnTo>
                  <a:lnTo>
                    <a:pt x="643991" y="357771"/>
                  </a:lnTo>
                  <a:lnTo>
                    <a:pt x="214655" y="357771"/>
                  </a:lnTo>
                  <a:lnTo>
                    <a:pt x="186829" y="363397"/>
                  </a:lnTo>
                  <a:lnTo>
                    <a:pt x="164084" y="378739"/>
                  </a:lnTo>
                  <a:lnTo>
                    <a:pt x="148729" y="401497"/>
                  </a:lnTo>
                  <a:lnTo>
                    <a:pt x="143802" y="425856"/>
                  </a:lnTo>
                  <a:lnTo>
                    <a:pt x="112306" y="419468"/>
                  </a:lnTo>
                  <a:lnTo>
                    <a:pt x="72491" y="392607"/>
                  </a:lnTo>
                  <a:lnTo>
                    <a:pt x="45631" y="352793"/>
                  </a:lnTo>
                  <a:lnTo>
                    <a:pt x="35775" y="304101"/>
                  </a:lnTo>
                  <a:lnTo>
                    <a:pt x="45631" y="255409"/>
                  </a:lnTo>
                  <a:lnTo>
                    <a:pt x="72491" y="215595"/>
                  </a:lnTo>
                  <a:lnTo>
                    <a:pt x="112306" y="188734"/>
                  </a:lnTo>
                  <a:lnTo>
                    <a:pt x="160997" y="178879"/>
                  </a:lnTo>
                  <a:lnTo>
                    <a:pt x="178828" y="180162"/>
                  </a:lnTo>
                  <a:lnTo>
                    <a:pt x="228612" y="198818"/>
                  </a:lnTo>
                  <a:lnTo>
                    <a:pt x="270941" y="244170"/>
                  </a:lnTo>
                  <a:lnTo>
                    <a:pt x="286219" y="304101"/>
                  </a:lnTo>
                  <a:lnTo>
                    <a:pt x="321983" y="304101"/>
                  </a:lnTo>
                  <a:lnTo>
                    <a:pt x="316941" y="263982"/>
                  </a:lnTo>
                  <a:lnTo>
                    <a:pt x="302361" y="227025"/>
                  </a:lnTo>
                  <a:lnTo>
                    <a:pt x="279107" y="194767"/>
                  </a:lnTo>
                  <a:lnTo>
                    <a:pt x="259181" y="178117"/>
                  </a:lnTo>
                  <a:lnTo>
                    <a:pt x="270764" y="145491"/>
                  </a:lnTo>
                  <a:lnTo>
                    <a:pt x="294208" y="108623"/>
                  </a:lnTo>
                  <a:lnTo>
                    <a:pt x="324815" y="78232"/>
                  </a:lnTo>
                  <a:lnTo>
                    <a:pt x="361340" y="55295"/>
                  </a:lnTo>
                  <a:lnTo>
                    <a:pt x="402551" y="40817"/>
                  </a:lnTo>
                  <a:lnTo>
                    <a:pt x="447217" y="35775"/>
                  </a:lnTo>
                  <a:lnTo>
                    <a:pt x="495985" y="41833"/>
                  </a:lnTo>
                  <a:lnTo>
                    <a:pt x="540385" y="59067"/>
                  </a:lnTo>
                  <a:lnTo>
                    <a:pt x="578840" y="86067"/>
                  </a:lnTo>
                  <a:lnTo>
                    <a:pt x="609777" y="121399"/>
                  </a:lnTo>
                  <a:lnTo>
                    <a:pt x="631634" y="163677"/>
                  </a:lnTo>
                  <a:lnTo>
                    <a:pt x="642823" y="211480"/>
                  </a:lnTo>
                  <a:lnTo>
                    <a:pt x="643991" y="225793"/>
                  </a:lnTo>
                  <a:lnTo>
                    <a:pt x="643991" y="232537"/>
                  </a:lnTo>
                  <a:lnTo>
                    <a:pt x="643280" y="249326"/>
                  </a:lnTo>
                  <a:lnTo>
                    <a:pt x="641159" y="265887"/>
                  </a:lnTo>
                  <a:lnTo>
                    <a:pt x="637628" y="282168"/>
                  </a:lnTo>
                  <a:lnTo>
                    <a:pt x="632701" y="298132"/>
                  </a:lnTo>
                  <a:lnTo>
                    <a:pt x="666419" y="310108"/>
                  </a:lnTo>
                  <a:lnTo>
                    <a:pt x="672249" y="291236"/>
                  </a:lnTo>
                  <a:lnTo>
                    <a:pt x="676414" y="271970"/>
                  </a:lnTo>
                  <a:lnTo>
                    <a:pt x="678929" y="252387"/>
                  </a:lnTo>
                  <a:lnTo>
                    <a:pt x="679767" y="232537"/>
                  </a:lnTo>
                  <a:lnTo>
                    <a:pt x="679767" y="224536"/>
                  </a:lnTo>
                  <a:lnTo>
                    <a:pt x="679564" y="220980"/>
                  </a:lnTo>
                  <a:lnTo>
                    <a:pt x="679818" y="220865"/>
                  </a:lnTo>
                  <a:lnTo>
                    <a:pt x="691464" y="217424"/>
                  </a:lnTo>
                  <a:lnTo>
                    <a:pt x="703389" y="215353"/>
                  </a:lnTo>
                  <a:lnTo>
                    <a:pt x="715543" y="214655"/>
                  </a:lnTo>
                  <a:lnTo>
                    <a:pt x="757288" y="223100"/>
                  </a:lnTo>
                  <a:lnTo>
                    <a:pt x="791413" y="246126"/>
                  </a:lnTo>
                  <a:lnTo>
                    <a:pt x="814438" y="280250"/>
                  </a:lnTo>
                  <a:lnTo>
                    <a:pt x="822883" y="321995"/>
                  </a:lnTo>
                  <a:lnTo>
                    <a:pt x="822883" y="229412"/>
                  </a:lnTo>
                  <a:lnTo>
                    <a:pt x="800011" y="206527"/>
                  </a:lnTo>
                  <a:lnTo>
                    <a:pt x="760730" y="186182"/>
                  </a:lnTo>
                  <a:lnTo>
                    <a:pt x="715543" y="178879"/>
                  </a:lnTo>
                  <a:lnTo>
                    <a:pt x="699312" y="179793"/>
                  </a:lnTo>
                  <a:lnTo>
                    <a:pt x="683387" y="182562"/>
                  </a:lnTo>
                  <a:lnTo>
                    <a:pt x="673582" y="185445"/>
                  </a:lnTo>
                  <a:lnTo>
                    <a:pt x="667867" y="158915"/>
                  </a:lnTo>
                  <a:lnTo>
                    <a:pt x="647903" y="114731"/>
                  </a:lnTo>
                  <a:lnTo>
                    <a:pt x="619645" y="76238"/>
                  </a:lnTo>
                  <a:lnTo>
                    <a:pt x="584276" y="44462"/>
                  </a:lnTo>
                  <a:lnTo>
                    <a:pt x="542963" y="20459"/>
                  </a:lnTo>
                  <a:lnTo>
                    <a:pt x="496887" y="5283"/>
                  </a:lnTo>
                  <a:lnTo>
                    <a:pt x="447217" y="0"/>
                  </a:lnTo>
                  <a:lnTo>
                    <a:pt x="401751" y="4394"/>
                  </a:lnTo>
                  <a:lnTo>
                    <a:pt x="359130" y="17119"/>
                  </a:lnTo>
                  <a:lnTo>
                    <a:pt x="320268" y="37414"/>
                  </a:lnTo>
                  <a:lnTo>
                    <a:pt x="286092" y="64566"/>
                  </a:lnTo>
                  <a:lnTo>
                    <a:pt x="257517" y="97828"/>
                  </a:lnTo>
                  <a:lnTo>
                    <a:pt x="235470" y="136461"/>
                  </a:lnTo>
                  <a:lnTo>
                    <a:pt x="228231" y="157949"/>
                  </a:lnTo>
                  <a:lnTo>
                    <a:pt x="227736" y="157670"/>
                  </a:lnTo>
                  <a:lnTo>
                    <a:pt x="206286" y="149631"/>
                  </a:lnTo>
                  <a:lnTo>
                    <a:pt x="183934" y="144741"/>
                  </a:lnTo>
                  <a:lnTo>
                    <a:pt x="160997" y="143103"/>
                  </a:lnTo>
                  <a:lnTo>
                    <a:pt x="118249" y="148856"/>
                  </a:lnTo>
                  <a:lnTo>
                    <a:pt x="79794" y="165112"/>
                  </a:lnTo>
                  <a:lnTo>
                    <a:pt x="47205" y="190309"/>
                  </a:lnTo>
                  <a:lnTo>
                    <a:pt x="22009" y="222897"/>
                  </a:lnTo>
                  <a:lnTo>
                    <a:pt x="5753" y="261340"/>
                  </a:lnTo>
                  <a:lnTo>
                    <a:pt x="0" y="304101"/>
                  </a:lnTo>
                  <a:lnTo>
                    <a:pt x="5753" y="346849"/>
                  </a:lnTo>
                  <a:lnTo>
                    <a:pt x="22009" y="385292"/>
                  </a:lnTo>
                  <a:lnTo>
                    <a:pt x="47205" y="417893"/>
                  </a:lnTo>
                  <a:lnTo>
                    <a:pt x="79794" y="443090"/>
                  </a:lnTo>
                  <a:lnTo>
                    <a:pt x="118249" y="459333"/>
                  </a:lnTo>
                  <a:lnTo>
                    <a:pt x="143103" y="462686"/>
                  </a:lnTo>
                  <a:lnTo>
                    <a:pt x="143103" y="465099"/>
                  </a:lnTo>
                  <a:lnTo>
                    <a:pt x="148729" y="492925"/>
                  </a:lnTo>
                  <a:lnTo>
                    <a:pt x="164084" y="515670"/>
                  </a:lnTo>
                  <a:lnTo>
                    <a:pt x="168656" y="518769"/>
                  </a:lnTo>
                  <a:lnTo>
                    <a:pt x="164084" y="521855"/>
                  </a:lnTo>
                  <a:lnTo>
                    <a:pt x="148729" y="544601"/>
                  </a:lnTo>
                  <a:lnTo>
                    <a:pt x="143103" y="572439"/>
                  </a:lnTo>
                  <a:lnTo>
                    <a:pt x="143103" y="608215"/>
                  </a:lnTo>
                  <a:lnTo>
                    <a:pt x="148729" y="636041"/>
                  </a:lnTo>
                  <a:lnTo>
                    <a:pt x="164084" y="658787"/>
                  </a:lnTo>
                  <a:lnTo>
                    <a:pt x="186829" y="674128"/>
                  </a:lnTo>
                  <a:lnTo>
                    <a:pt x="214655" y="679754"/>
                  </a:lnTo>
                  <a:lnTo>
                    <a:pt x="643991" y="679754"/>
                  </a:lnTo>
                  <a:lnTo>
                    <a:pt x="671817" y="674128"/>
                  </a:lnTo>
                  <a:lnTo>
                    <a:pt x="694563" y="658787"/>
                  </a:lnTo>
                  <a:lnTo>
                    <a:pt x="704545" y="643991"/>
                  </a:lnTo>
                  <a:lnTo>
                    <a:pt x="709917" y="636041"/>
                  </a:lnTo>
                  <a:lnTo>
                    <a:pt x="715543" y="608215"/>
                  </a:lnTo>
                  <a:lnTo>
                    <a:pt x="715543" y="572439"/>
                  </a:lnTo>
                  <a:lnTo>
                    <a:pt x="709917" y="544601"/>
                  </a:lnTo>
                  <a:lnTo>
                    <a:pt x="704545" y="536651"/>
                  </a:lnTo>
                  <a:lnTo>
                    <a:pt x="694563" y="521855"/>
                  </a:lnTo>
                  <a:lnTo>
                    <a:pt x="689978" y="518769"/>
                  </a:lnTo>
                  <a:lnTo>
                    <a:pt x="694563" y="515670"/>
                  </a:lnTo>
                  <a:lnTo>
                    <a:pt x="704545" y="500875"/>
                  </a:lnTo>
                  <a:lnTo>
                    <a:pt x="709917" y="492925"/>
                  </a:lnTo>
                  <a:lnTo>
                    <a:pt x="715543" y="465099"/>
                  </a:lnTo>
                  <a:lnTo>
                    <a:pt x="760730" y="457796"/>
                  </a:lnTo>
                  <a:lnTo>
                    <a:pt x="800011" y="437451"/>
                  </a:lnTo>
                  <a:lnTo>
                    <a:pt x="830999" y="406450"/>
                  </a:lnTo>
                  <a:lnTo>
                    <a:pt x="851344" y="367182"/>
                  </a:lnTo>
                  <a:lnTo>
                    <a:pt x="858647" y="321995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4974" y="3703330"/>
              <a:ext cx="143116" cy="14311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398753" y="3560222"/>
              <a:ext cx="715645" cy="233045"/>
            </a:xfrm>
            <a:custGeom>
              <a:avLst/>
              <a:gdLst/>
              <a:ahLst/>
              <a:cxnLst/>
              <a:rect l="l" t="t" r="r" b="b"/>
              <a:pathLst>
                <a:path w="715645" h="233045">
                  <a:moveTo>
                    <a:pt x="178879" y="0"/>
                  </a:moveTo>
                  <a:lnTo>
                    <a:pt x="143103" y="0"/>
                  </a:lnTo>
                  <a:lnTo>
                    <a:pt x="143103" y="35775"/>
                  </a:lnTo>
                  <a:lnTo>
                    <a:pt x="178879" y="35775"/>
                  </a:lnTo>
                  <a:lnTo>
                    <a:pt x="178879" y="0"/>
                  </a:lnTo>
                  <a:close/>
                </a:path>
                <a:path w="715645" h="233045">
                  <a:moveTo>
                    <a:pt x="304101" y="196773"/>
                  </a:moveTo>
                  <a:lnTo>
                    <a:pt x="0" y="196773"/>
                  </a:lnTo>
                  <a:lnTo>
                    <a:pt x="0" y="232562"/>
                  </a:lnTo>
                  <a:lnTo>
                    <a:pt x="304101" y="232562"/>
                  </a:lnTo>
                  <a:lnTo>
                    <a:pt x="304101" y="196773"/>
                  </a:lnTo>
                  <a:close/>
                </a:path>
                <a:path w="715645" h="233045">
                  <a:moveTo>
                    <a:pt x="375666" y="89446"/>
                  </a:moveTo>
                  <a:lnTo>
                    <a:pt x="339890" y="89446"/>
                  </a:lnTo>
                  <a:lnTo>
                    <a:pt x="339890" y="160997"/>
                  </a:lnTo>
                  <a:lnTo>
                    <a:pt x="375666" y="160997"/>
                  </a:lnTo>
                  <a:lnTo>
                    <a:pt x="375666" y="89446"/>
                  </a:lnTo>
                  <a:close/>
                </a:path>
                <a:path w="715645" h="233045">
                  <a:moveTo>
                    <a:pt x="715543" y="196773"/>
                  </a:moveTo>
                  <a:lnTo>
                    <a:pt x="411441" y="196773"/>
                  </a:lnTo>
                  <a:lnTo>
                    <a:pt x="411441" y="232562"/>
                  </a:lnTo>
                  <a:lnTo>
                    <a:pt x="715543" y="232562"/>
                  </a:lnTo>
                  <a:lnTo>
                    <a:pt x="715543" y="196773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13422" y="356021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5779" y="0"/>
                  </a:moveTo>
                  <a:lnTo>
                    <a:pt x="0" y="0"/>
                  </a:lnTo>
                  <a:lnTo>
                    <a:pt x="0" y="35779"/>
                  </a:lnTo>
                  <a:lnTo>
                    <a:pt x="35779" y="35779"/>
                  </a:lnTo>
                  <a:lnTo>
                    <a:pt x="35779" y="0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41856" y="3417118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70">
                  <a:moveTo>
                    <a:pt x="35775" y="0"/>
                  </a:moveTo>
                  <a:lnTo>
                    <a:pt x="0" y="0"/>
                  </a:lnTo>
                  <a:lnTo>
                    <a:pt x="0" y="35775"/>
                  </a:lnTo>
                  <a:lnTo>
                    <a:pt x="35775" y="35775"/>
                  </a:lnTo>
                  <a:lnTo>
                    <a:pt x="35775" y="0"/>
                  </a:lnTo>
                  <a:close/>
                </a:path>
                <a:path w="179070" h="179070">
                  <a:moveTo>
                    <a:pt x="178892" y="143103"/>
                  </a:moveTo>
                  <a:lnTo>
                    <a:pt x="143116" y="143103"/>
                  </a:lnTo>
                  <a:lnTo>
                    <a:pt x="143116" y="178879"/>
                  </a:lnTo>
                  <a:lnTo>
                    <a:pt x="178892" y="178879"/>
                  </a:lnTo>
                  <a:lnTo>
                    <a:pt x="178892" y="143103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13422" y="341711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5779" y="0"/>
                  </a:moveTo>
                  <a:lnTo>
                    <a:pt x="0" y="0"/>
                  </a:lnTo>
                  <a:lnTo>
                    <a:pt x="0" y="35779"/>
                  </a:lnTo>
                  <a:lnTo>
                    <a:pt x="35779" y="35779"/>
                  </a:lnTo>
                  <a:lnTo>
                    <a:pt x="35779" y="0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84980" y="341711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5779" y="0"/>
                  </a:moveTo>
                  <a:lnTo>
                    <a:pt x="0" y="0"/>
                  </a:lnTo>
                  <a:lnTo>
                    <a:pt x="0" y="35779"/>
                  </a:lnTo>
                  <a:lnTo>
                    <a:pt x="35779" y="35779"/>
                  </a:lnTo>
                  <a:lnTo>
                    <a:pt x="35779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35417" y="3417118"/>
              <a:ext cx="36195" cy="179070"/>
            </a:xfrm>
            <a:custGeom>
              <a:avLst/>
              <a:gdLst/>
              <a:ahLst/>
              <a:cxnLst/>
              <a:rect l="l" t="t" r="r" b="b"/>
              <a:pathLst>
                <a:path w="36195" h="179070">
                  <a:moveTo>
                    <a:pt x="35775" y="143103"/>
                  </a:moveTo>
                  <a:lnTo>
                    <a:pt x="0" y="143103"/>
                  </a:lnTo>
                  <a:lnTo>
                    <a:pt x="0" y="178879"/>
                  </a:lnTo>
                  <a:lnTo>
                    <a:pt x="35775" y="178879"/>
                  </a:lnTo>
                  <a:lnTo>
                    <a:pt x="35775" y="143103"/>
                  </a:lnTo>
                  <a:close/>
                </a:path>
                <a:path w="36195" h="179070">
                  <a:moveTo>
                    <a:pt x="35775" y="0"/>
                  </a:moveTo>
                  <a:lnTo>
                    <a:pt x="0" y="0"/>
                  </a:lnTo>
                  <a:lnTo>
                    <a:pt x="0" y="35775"/>
                  </a:lnTo>
                  <a:lnTo>
                    <a:pt x="35775" y="35775"/>
                  </a:lnTo>
                  <a:lnTo>
                    <a:pt x="35775" y="0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0220414" y="4833265"/>
            <a:ext cx="1047115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1930">
              <a:lnSpc>
                <a:spcPct val="102200"/>
              </a:lnSpc>
              <a:spcBef>
                <a:spcPts val="90"/>
              </a:spcBef>
            </a:pPr>
            <a:r>
              <a:rPr sz="1550" b="1" spc="-10">
                <a:solidFill>
                  <a:srgbClr val="471621"/>
                </a:solidFill>
                <a:latin typeface="Montserrat"/>
                <a:cs typeface="Montserrat"/>
              </a:rPr>
              <a:t>Cloud Migration</a:t>
            </a:r>
            <a:endParaRPr sz="1550">
              <a:latin typeface="Montserrat"/>
              <a:cs typeface="Montserra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619854" y="2328087"/>
            <a:ext cx="2183765" cy="2183765"/>
            <a:chOff x="9619854" y="2328087"/>
            <a:chExt cx="2183765" cy="2183765"/>
          </a:xfrm>
        </p:grpSpPr>
        <p:sp>
          <p:nvSpPr>
            <p:cNvPr id="50" name="object 50"/>
            <p:cNvSpPr/>
            <p:nvPr/>
          </p:nvSpPr>
          <p:spPr>
            <a:xfrm>
              <a:off x="9619854" y="2328087"/>
              <a:ext cx="2183765" cy="2183765"/>
            </a:xfrm>
            <a:custGeom>
              <a:avLst/>
              <a:gdLst/>
              <a:ahLst/>
              <a:cxnLst/>
              <a:rect l="l" t="t" r="r" b="b"/>
              <a:pathLst>
                <a:path w="2183765" h="2183765">
                  <a:moveTo>
                    <a:pt x="1091767" y="0"/>
                  </a:moveTo>
                  <a:lnTo>
                    <a:pt x="1043136" y="1063"/>
                  </a:lnTo>
                  <a:lnTo>
                    <a:pt x="995049" y="4225"/>
                  </a:lnTo>
                  <a:lnTo>
                    <a:pt x="947551" y="9440"/>
                  </a:lnTo>
                  <a:lnTo>
                    <a:pt x="900687" y="16665"/>
                  </a:lnTo>
                  <a:lnTo>
                    <a:pt x="854501" y="25854"/>
                  </a:lnTo>
                  <a:lnTo>
                    <a:pt x="809036" y="36963"/>
                  </a:lnTo>
                  <a:lnTo>
                    <a:pt x="764339" y="49949"/>
                  </a:lnTo>
                  <a:lnTo>
                    <a:pt x="720452" y="64766"/>
                  </a:lnTo>
                  <a:lnTo>
                    <a:pt x="677421" y="81371"/>
                  </a:lnTo>
                  <a:lnTo>
                    <a:pt x="635290" y="99718"/>
                  </a:lnTo>
                  <a:lnTo>
                    <a:pt x="594103" y="119764"/>
                  </a:lnTo>
                  <a:lnTo>
                    <a:pt x="553904" y="141465"/>
                  </a:lnTo>
                  <a:lnTo>
                    <a:pt x="514738" y="164775"/>
                  </a:lnTo>
                  <a:lnTo>
                    <a:pt x="476649" y="189650"/>
                  </a:lnTo>
                  <a:lnTo>
                    <a:pt x="439682" y="216046"/>
                  </a:lnTo>
                  <a:lnTo>
                    <a:pt x="403881" y="243919"/>
                  </a:lnTo>
                  <a:lnTo>
                    <a:pt x="369291" y="273225"/>
                  </a:lnTo>
                  <a:lnTo>
                    <a:pt x="335955" y="303918"/>
                  </a:lnTo>
                  <a:lnTo>
                    <a:pt x="303918" y="335955"/>
                  </a:lnTo>
                  <a:lnTo>
                    <a:pt x="273225" y="369291"/>
                  </a:lnTo>
                  <a:lnTo>
                    <a:pt x="243919" y="403881"/>
                  </a:lnTo>
                  <a:lnTo>
                    <a:pt x="216046" y="439682"/>
                  </a:lnTo>
                  <a:lnTo>
                    <a:pt x="189650" y="476649"/>
                  </a:lnTo>
                  <a:lnTo>
                    <a:pt x="164775" y="514738"/>
                  </a:lnTo>
                  <a:lnTo>
                    <a:pt x="141465" y="553904"/>
                  </a:lnTo>
                  <a:lnTo>
                    <a:pt x="119764" y="594103"/>
                  </a:lnTo>
                  <a:lnTo>
                    <a:pt x="99718" y="635290"/>
                  </a:lnTo>
                  <a:lnTo>
                    <a:pt x="81371" y="677421"/>
                  </a:lnTo>
                  <a:lnTo>
                    <a:pt x="64766" y="720452"/>
                  </a:lnTo>
                  <a:lnTo>
                    <a:pt x="49949" y="764339"/>
                  </a:lnTo>
                  <a:lnTo>
                    <a:pt x="36963" y="809036"/>
                  </a:lnTo>
                  <a:lnTo>
                    <a:pt x="25854" y="854501"/>
                  </a:lnTo>
                  <a:lnTo>
                    <a:pt x="16665" y="900687"/>
                  </a:lnTo>
                  <a:lnTo>
                    <a:pt x="9440" y="947551"/>
                  </a:lnTo>
                  <a:lnTo>
                    <a:pt x="4225" y="995049"/>
                  </a:lnTo>
                  <a:lnTo>
                    <a:pt x="1063" y="1043136"/>
                  </a:lnTo>
                  <a:lnTo>
                    <a:pt x="0" y="1091767"/>
                  </a:lnTo>
                  <a:lnTo>
                    <a:pt x="1063" y="1140399"/>
                  </a:lnTo>
                  <a:lnTo>
                    <a:pt x="4225" y="1188486"/>
                  </a:lnTo>
                  <a:lnTo>
                    <a:pt x="9440" y="1235983"/>
                  </a:lnTo>
                  <a:lnTo>
                    <a:pt x="16665" y="1282848"/>
                  </a:lnTo>
                  <a:lnTo>
                    <a:pt x="25854" y="1329034"/>
                  </a:lnTo>
                  <a:lnTo>
                    <a:pt x="36963" y="1374498"/>
                  </a:lnTo>
                  <a:lnTo>
                    <a:pt x="49949" y="1419196"/>
                  </a:lnTo>
                  <a:lnTo>
                    <a:pt x="64766" y="1463082"/>
                  </a:lnTo>
                  <a:lnTo>
                    <a:pt x="81371" y="1506113"/>
                  </a:lnTo>
                  <a:lnTo>
                    <a:pt x="99718" y="1548245"/>
                  </a:lnTo>
                  <a:lnTo>
                    <a:pt x="119764" y="1589432"/>
                  </a:lnTo>
                  <a:lnTo>
                    <a:pt x="141465" y="1629631"/>
                  </a:lnTo>
                  <a:lnTo>
                    <a:pt x="164775" y="1668797"/>
                  </a:lnTo>
                  <a:lnTo>
                    <a:pt x="189650" y="1706885"/>
                  </a:lnTo>
                  <a:lnTo>
                    <a:pt x="216046" y="1743852"/>
                  </a:lnTo>
                  <a:lnTo>
                    <a:pt x="243919" y="1779653"/>
                  </a:lnTo>
                  <a:lnTo>
                    <a:pt x="273225" y="1814244"/>
                  </a:lnTo>
                  <a:lnTo>
                    <a:pt x="303918" y="1847580"/>
                  </a:lnTo>
                  <a:lnTo>
                    <a:pt x="335955" y="1879617"/>
                  </a:lnTo>
                  <a:lnTo>
                    <a:pt x="369291" y="1910310"/>
                  </a:lnTo>
                  <a:lnTo>
                    <a:pt x="403881" y="1939615"/>
                  </a:lnTo>
                  <a:lnTo>
                    <a:pt x="439682" y="1967488"/>
                  </a:lnTo>
                  <a:lnTo>
                    <a:pt x="476649" y="1993885"/>
                  </a:lnTo>
                  <a:lnTo>
                    <a:pt x="514738" y="2018760"/>
                  </a:lnTo>
                  <a:lnTo>
                    <a:pt x="553904" y="2042070"/>
                  </a:lnTo>
                  <a:lnTo>
                    <a:pt x="594103" y="2063770"/>
                  </a:lnTo>
                  <a:lnTo>
                    <a:pt x="635290" y="2083816"/>
                  </a:lnTo>
                  <a:lnTo>
                    <a:pt x="677421" y="2102164"/>
                  </a:lnTo>
                  <a:lnTo>
                    <a:pt x="720452" y="2118768"/>
                  </a:lnTo>
                  <a:lnTo>
                    <a:pt x="764339" y="2133586"/>
                  </a:lnTo>
                  <a:lnTo>
                    <a:pt x="809036" y="2146571"/>
                  </a:lnTo>
                  <a:lnTo>
                    <a:pt x="854501" y="2157681"/>
                  </a:lnTo>
                  <a:lnTo>
                    <a:pt x="900687" y="2166870"/>
                  </a:lnTo>
                  <a:lnTo>
                    <a:pt x="947551" y="2174094"/>
                  </a:lnTo>
                  <a:lnTo>
                    <a:pt x="995049" y="2179310"/>
                  </a:lnTo>
                  <a:lnTo>
                    <a:pt x="1043136" y="2182471"/>
                  </a:lnTo>
                  <a:lnTo>
                    <a:pt x="1091767" y="2183535"/>
                  </a:lnTo>
                  <a:lnTo>
                    <a:pt x="1140398" y="2182471"/>
                  </a:lnTo>
                  <a:lnTo>
                    <a:pt x="1188484" y="2179310"/>
                  </a:lnTo>
                  <a:lnTo>
                    <a:pt x="1235981" y="2174094"/>
                  </a:lnTo>
                  <a:lnTo>
                    <a:pt x="1282845" y="2166870"/>
                  </a:lnTo>
                  <a:lnTo>
                    <a:pt x="1329030" y="2157681"/>
                  </a:lnTo>
                  <a:lnTo>
                    <a:pt x="1374494" y="2146571"/>
                  </a:lnTo>
                  <a:lnTo>
                    <a:pt x="1419191" y="2133586"/>
                  </a:lnTo>
                  <a:lnTo>
                    <a:pt x="1463077" y="2118768"/>
                  </a:lnTo>
                  <a:lnTo>
                    <a:pt x="1506107" y="2102164"/>
                  </a:lnTo>
                  <a:lnTo>
                    <a:pt x="1548238" y="2083816"/>
                  </a:lnTo>
                  <a:lnTo>
                    <a:pt x="1589425" y="2063770"/>
                  </a:lnTo>
                  <a:lnTo>
                    <a:pt x="1629624" y="2042070"/>
                  </a:lnTo>
                  <a:lnTo>
                    <a:pt x="1668789" y="2018760"/>
                  </a:lnTo>
                  <a:lnTo>
                    <a:pt x="1706877" y="1993885"/>
                  </a:lnTo>
                  <a:lnTo>
                    <a:pt x="1743844" y="1967488"/>
                  </a:lnTo>
                  <a:lnTo>
                    <a:pt x="1779645" y="1939615"/>
                  </a:lnTo>
                  <a:lnTo>
                    <a:pt x="1814235" y="1910310"/>
                  </a:lnTo>
                  <a:lnTo>
                    <a:pt x="1847571" y="1879617"/>
                  </a:lnTo>
                  <a:lnTo>
                    <a:pt x="1879607" y="1847580"/>
                  </a:lnTo>
                  <a:lnTo>
                    <a:pt x="1910300" y="1814244"/>
                  </a:lnTo>
                  <a:lnTo>
                    <a:pt x="1939606" y="1779653"/>
                  </a:lnTo>
                  <a:lnTo>
                    <a:pt x="1967478" y="1743852"/>
                  </a:lnTo>
                  <a:lnTo>
                    <a:pt x="1993875" y="1706885"/>
                  </a:lnTo>
                  <a:lnTo>
                    <a:pt x="2018750" y="1668797"/>
                  </a:lnTo>
                  <a:lnTo>
                    <a:pt x="2042060" y="1629631"/>
                  </a:lnTo>
                  <a:lnTo>
                    <a:pt x="2063760" y="1589432"/>
                  </a:lnTo>
                  <a:lnTo>
                    <a:pt x="2083806" y="1548245"/>
                  </a:lnTo>
                  <a:lnTo>
                    <a:pt x="2102153" y="1506113"/>
                  </a:lnTo>
                  <a:lnTo>
                    <a:pt x="2118758" y="1463082"/>
                  </a:lnTo>
                  <a:lnTo>
                    <a:pt x="2133575" y="1419196"/>
                  </a:lnTo>
                  <a:lnTo>
                    <a:pt x="2146561" y="1374498"/>
                  </a:lnTo>
                  <a:lnTo>
                    <a:pt x="2157670" y="1329034"/>
                  </a:lnTo>
                  <a:lnTo>
                    <a:pt x="2166860" y="1282848"/>
                  </a:lnTo>
                  <a:lnTo>
                    <a:pt x="2174084" y="1235983"/>
                  </a:lnTo>
                  <a:lnTo>
                    <a:pt x="2179299" y="1188486"/>
                  </a:lnTo>
                  <a:lnTo>
                    <a:pt x="2182461" y="1140399"/>
                  </a:lnTo>
                  <a:lnTo>
                    <a:pt x="2183525" y="1091767"/>
                  </a:lnTo>
                  <a:lnTo>
                    <a:pt x="2182461" y="1043136"/>
                  </a:lnTo>
                  <a:lnTo>
                    <a:pt x="2179299" y="995049"/>
                  </a:lnTo>
                  <a:lnTo>
                    <a:pt x="2174084" y="947551"/>
                  </a:lnTo>
                  <a:lnTo>
                    <a:pt x="2166860" y="900687"/>
                  </a:lnTo>
                  <a:lnTo>
                    <a:pt x="2157670" y="854501"/>
                  </a:lnTo>
                  <a:lnTo>
                    <a:pt x="2146561" y="809036"/>
                  </a:lnTo>
                  <a:lnTo>
                    <a:pt x="2133575" y="764339"/>
                  </a:lnTo>
                  <a:lnTo>
                    <a:pt x="2118758" y="720452"/>
                  </a:lnTo>
                  <a:lnTo>
                    <a:pt x="2102153" y="677421"/>
                  </a:lnTo>
                  <a:lnTo>
                    <a:pt x="2083806" y="635290"/>
                  </a:lnTo>
                  <a:lnTo>
                    <a:pt x="2063760" y="594103"/>
                  </a:lnTo>
                  <a:lnTo>
                    <a:pt x="2042060" y="553904"/>
                  </a:lnTo>
                  <a:lnTo>
                    <a:pt x="2018750" y="514738"/>
                  </a:lnTo>
                  <a:lnTo>
                    <a:pt x="1993875" y="476649"/>
                  </a:lnTo>
                  <a:lnTo>
                    <a:pt x="1967478" y="439682"/>
                  </a:lnTo>
                  <a:lnTo>
                    <a:pt x="1939606" y="403881"/>
                  </a:lnTo>
                  <a:lnTo>
                    <a:pt x="1910300" y="369291"/>
                  </a:lnTo>
                  <a:lnTo>
                    <a:pt x="1879607" y="335955"/>
                  </a:lnTo>
                  <a:lnTo>
                    <a:pt x="1847571" y="303918"/>
                  </a:lnTo>
                  <a:lnTo>
                    <a:pt x="1814235" y="273225"/>
                  </a:lnTo>
                  <a:lnTo>
                    <a:pt x="1779645" y="243919"/>
                  </a:lnTo>
                  <a:lnTo>
                    <a:pt x="1743844" y="216046"/>
                  </a:lnTo>
                  <a:lnTo>
                    <a:pt x="1706877" y="189650"/>
                  </a:lnTo>
                  <a:lnTo>
                    <a:pt x="1668789" y="164775"/>
                  </a:lnTo>
                  <a:lnTo>
                    <a:pt x="1629624" y="141465"/>
                  </a:lnTo>
                  <a:lnTo>
                    <a:pt x="1589425" y="119764"/>
                  </a:lnTo>
                  <a:lnTo>
                    <a:pt x="1548238" y="99718"/>
                  </a:lnTo>
                  <a:lnTo>
                    <a:pt x="1506107" y="81371"/>
                  </a:lnTo>
                  <a:lnTo>
                    <a:pt x="1463077" y="64766"/>
                  </a:lnTo>
                  <a:lnTo>
                    <a:pt x="1419191" y="49949"/>
                  </a:lnTo>
                  <a:lnTo>
                    <a:pt x="1374494" y="36963"/>
                  </a:lnTo>
                  <a:lnTo>
                    <a:pt x="1329030" y="25854"/>
                  </a:lnTo>
                  <a:lnTo>
                    <a:pt x="1282845" y="16665"/>
                  </a:lnTo>
                  <a:lnTo>
                    <a:pt x="1235981" y="9440"/>
                  </a:lnTo>
                  <a:lnTo>
                    <a:pt x="1188484" y="4225"/>
                  </a:lnTo>
                  <a:lnTo>
                    <a:pt x="1140398" y="1063"/>
                  </a:lnTo>
                  <a:lnTo>
                    <a:pt x="1091767" y="0"/>
                  </a:lnTo>
                  <a:close/>
                </a:path>
              </a:pathLst>
            </a:custGeom>
            <a:solidFill>
              <a:srgbClr val="E0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93934" y="2402178"/>
              <a:ext cx="2035351" cy="203535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281247" y="2989496"/>
              <a:ext cx="861060" cy="861060"/>
            </a:xfrm>
            <a:custGeom>
              <a:avLst/>
              <a:gdLst/>
              <a:ahLst/>
              <a:cxnLst/>
              <a:rect l="l" t="t" r="r" b="b"/>
              <a:pathLst>
                <a:path w="861059" h="861060">
                  <a:moveTo>
                    <a:pt x="771067" y="484162"/>
                  </a:moveTo>
                  <a:lnTo>
                    <a:pt x="735203" y="484162"/>
                  </a:lnTo>
                  <a:lnTo>
                    <a:pt x="735203" y="709218"/>
                  </a:lnTo>
                  <a:lnTo>
                    <a:pt x="727151" y="717270"/>
                  </a:lnTo>
                  <a:lnTo>
                    <a:pt x="601649" y="717270"/>
                  </a:lnTo>
                  <a:lnTo>
                    <a:pt x="573811" y="717270"/>
                  </a:lnTo>
                  <a:lnTo>
                    <a:pt x="573811" y="753135"/>
                  </a:lnTo>
                  <a:lnTo>
                    <a:pt x="573811" y="824865"/>
                  </a:lnTo>
                  <a:lnTo>
                    <a:pt x="286905" y="824865"/>
                  </a:lnTo>
                  <a:lnTo>
                    <a:pt x="286905" y="753135"/>
                  </a:lnTo>
                  <a:lnTo>
                    <a:pt x="573811" y="753135"/>
                  </a:lnTo>
                  <a:lnTo>
                    <a:pt x="573811" y="717270"/>
                  </a:lnTo>
                  <a:lnTo>
                    <a:pt x="259080" y="717270"/>
                  </a:lnTo>
                  <a:lnTo>
                    <a:pt x="133565" y="717270"/>
                  </a:lnTo>
                  <a:lnTo>
                    <a:pt x="125514" y="709218"/>
                  </a:lnTo>
                  <a:lnTo>
                    <a:pt x="125514" y="484162"/>
                  </a:lnTo>
                  <a:lnTo>
                    <a:pt x="89662" y="484162"/>
                  </a:lnTo>
                  <a:lnTo>
                    <a:pt x="89662" y="699338"/>
                  </a:lnTo>
                  <a:lnTo>
                    <a:pt x="93891" y="720255"/>
                  </a:lnTo>
                  <a:lnTo>
                    <a:pt x="105435" y="737362"/>
                  </a:lnTo>
                  <a:lnTo>
                    <a:pt x="122529" y="748906"/>
                  </a:lnTo>
                  <a:lnTo>
                    <a:pt x="143459" y="753135"/>
                  </a:lnTo>
                  <a:lnTo>
                    <a:pt x="251040" y="753135"/>
                  </a:lnTo>
                  <a:lnTo>
                    <a:pt x="251040" y="824865"/>
                  </a:lnTo>
                  <a:lnTo>
                    <a:pt x="125526" y="824865"/>
                  </a:lnTo>
                  <a:lnTo>
                    <a:pt x="125526" y="860729"/>
                  </a:lnTo>
                  <a:lnTo>
                    <a:pt x="259080" y="860729"/>
                  </a:lnTo>
                  <a:lnTo>
                    <a:pt x="601649" y="860729"/>
                  </a:lnTo>
                  <a:lnTo>
                    <a:pt x="735203" y="860729"/>
                  </a:lnTo>
                  <a:lnTo>
                    <a:pt x="735203" y="824865"/>
                  </a:lnTo>
                  <a:lnTo>
                    <a:pt x="609676" y="824865"/>
                  </a:lnTo>
                  <a:lnTo>
                    <a:pt x="609676" y="753135"/>
                  </a:lnTo>
                  <a:lnTo>
                    <a:pt x="717270" y="753135"/>
                  </a:lnTo>
                  <a:lnTo>
                    <a:pt x="738187" y="748906"/>
                  </a:lnTo>
                  <a:lnTo>
                    <a:pt x="755294" y="737362"/>
                  </a:lnTo>
                  <a:lnTo>
                    <a:pt x="766838" y="720255"/>
                  </a:lnTo>
                  <a:lnTo>
                    <a:pt x="771067" y="699338"/>
                  </a:lnTo>
                  <a:lnTo>
                    <a:pt x="771067" y="484162"/>
                  </a:lnTo>
                  <a:close/>
                </a:path>
                <a:path w="861059" h="861060">
                  <a:moveTo>
                    <a:pt x="860717" y="322783"/>
                  </a:moveTo>
                  <a:lnTo>
                    <a:pt x="853401" y="277482"/>
                  </a:lnTo>
                  <a:lnTo>
                    <a:pt x="833005" y="238112"/>
                  </a:lnTo>
                  <a:lnTo>
                    <a:pt x="801941" y="207035"/>
                  </a:lnTo>
                  <a:lnTo>
                    <a:pt x="762558" y="186639"/>
                  </a:lnTo>
                  <a:lnTo>
                    <a:pt x="717270" y="179324"/>
                  </a:lnTo>
                  <a:lnTo>
                    <a:pt x="700989" y="180238"/>
                  </a:lnTo>
                  <a:lnTo>
                    <a:pt x="685025" y="183007"/>
                  </a:lnTo>
                  <a:lnTo>
                    <a:pt x="675233" y="185889"/>
                  </a:lnTo>
                  <a:lnTo>
                    <a:pt x="669505" y="159296"/>
                  </a:lnTo>
                  <a:lnTo>
                    <a:pt x="649490" y="115023"/>
                  </a:lnTo>
                  <a:lnTo>
                    <a:pt x="621169" y="76428"/>
                  </a:lnTo>
                  <a:lnTo>
                    <a:pt x="585711" y="44577"/>
                  </a:lnTo>
                  <a:lnTo>
                    <a:pt x="544296" y="20510"/>
                  </a:lnTo>
                  <a:lnTo>
                    <a:pt x="498094" y="5308"/>
                  </a:lnTo>
                  <a:lnTo>
                    <a:pt x="448297" y="0"/>
                  </a:lnTo>
                  <a:lnTo>
                    <a:pt x="402742" y="4419"/>
                  </a:lnTo>
                  <a:lnTo>
                    <a:pt x="360019" y="17170"/>
                  </a:lnTo>
                  <a:lnTo>
                    <a:pt x="321068" y="37515"/>
                  </a:lnTo>
                  <a:lnTo>
                    <a:pt x="286791" y="64731"/>
                  </a:lnTo>
                  <a:lnTo>
                    <a:pt x="258152" y="98069"/>
                  </a:lnTo>
                  <a:lnTo>
                    <a:pt x="236054" y="136804"/>
                  </a:lnTo>
                  <a:lnTo>
                    <a:pt x="228790" y="158343"/>
                  </a:lnTo>
                  <a:lnTo>
                    <a:pt x="228307" y="158064"/>
                  </a:lnTo>
                  <a:lnTo>
                    <a:pt x="206806" y="150012"/>
                  </a:lnTo>
                  <a:lnTo>
                    <a:pt x="184404" y="145110"/>
                  </a:lnTo>
                  <a:lnTo>
                    <a:pt x="161391" y="143459"/>
                  </a:lnTo>
                  <a:lnTo>
                    <a:pt x="118541" y="149225"/>
                  </a:lnTo>
                  <a:lnTo>
                    <a:pt x="79997" y="165519"/>
                  </a:lnTo>
                  <a:lnTo>
                    <a:pt x="47320" y="190779"/>
                  </a:lnTo>
                  <a:lnTo>
                    <a:pt x="22072" y="223456"/>
                  </a:lnTo>
                  <a:lnTo>
                    <a:pt x="5778" y="261988"/>
                  </a:lnTo>
                  <a:lnTo>
                    <a:pt x="0" y="304838"/>
                  </a:lnTo>
                  <a:lnTo>
                    <a:pt x="5778" y="347700"/>
                  </a:lnTo>
                  <a:lnTo>
                    <a:pt x="22072" y="386232"/>
                  </a:lnTo>
                  <a:lnTo>
                    <a:pt x="47320" y="418909"/>
                  </a:lnTo>
                  <a:lnTo>
                    <a:pt x="79997" y="444169"/>
                  </a:lnTo>
                  <a:lnTo>
                    <a:pt x="118541" y="460451"/>
                  </a:lnTo>
                  <a:lnTo>
                    <a:pt x="161391" y="466229"/>
                  </a:lnTo>
                  <a:lnTo>
                    <a:pt x="215176" y="466229"/>
                  </a:lnTo>
                  <a:lnTo>
                    <a:pt x="215176" y="430364"/>
                  </a:lnTo>
                  <a:lnTo>
                    <a:pt x="161391" y="430364"/>
                  </a:lnTo>
                  <a:lnTo>
                    <a:pt x="112585" y="420484"/>
                  </a:lnTo>
                  <a:lnTo>
                    <a:pt x="72669" y="393560"/>
                  </a:lnTo>
                  <a:lnTo>
                    <a:pt x="45745" y="353656"/>
                  </a:lnTo>
                  <a:lnTo>
                    <a:pt x="35864" y="304838"/>
                  </a:lnTo>
                  <a:lnTo>
                    <a:pt x="45745" y="256032"/>
                  </a:lnTo>
                  <a:lnTo>
                    <a:pt x="72669" y="216128"/>
                  </a:lnTo>
                  <a:lnTo>
                    <a:pt x="112585" y="189204"/>
                  </a:lnTo>
                  <a:lnTo>
                    <a:pt x="161391" y="179324"/>
                  </a:lnTo>
                  <a:lnTo>
                    <a:pt x="179260" y="180606"/>
                  </a:lnTo>
                  <a:lnTo>
                    <a:pt x="229196" y="199339"/>
                  </a:lnTo>
                  <a:lnTo>
                    <a:pt x="262509" y="230555"/>
                  </a:lnTo>
                  <a:lnTo>
                    <a:pt x="282409" y="271437"/>
                  </a:lnTo>
                  <a:lnTo>
                    <a:pt x="316979" y="261861"/>
                  </a:lnTo>
                  <a:lnTo>
                    <a:pt x="306552" y="234302"/>
                  </a:lnTo>
                  <a:lnTo>
                    <a:pt x="291388" y="209296"/>
                  </a:lnTo>
                  <a:lnTo>
                    <a:pt x="271945" y="187388"/>
                  </a:lnTo>
                  <a:lnTo>
                    <a:pt x="259994" y="178079"/>
                  </a:lnTo>
                  <a:lnTo>
                    <a:pt x="271437" y="145872"/>
                  </a:lnTo>
                  <a:lnTo>
                    <a:pt x="294932" y="108902"/>
                  </a:lnTo>
                  <a:lnTo>
                    <a:pt x="325615" y="78435"/>
                  </a:lnTo>
                  <a:lnTo>
                    <a:pt x="362229" y="55448"/>
                  </a:lnTo>
                  <a:lnTo>
                    <a:pt x="403542" y="40919"/>
                  </a:lnTo>
                  <a:lnTo>
                    <a:pt x="448297" y="35864"/>
                  </a:lnTo>
                  <a:lnTo>
                    <a:pt x="497192" y="41935"/>
                  </a:lnTo>
                  <a:lnTo>
                    <a:pt x="541705" y="59220"/>
                  </a:lnTo>
                  <a:lnTo>
                    <a:pt x="580263" y="86283"/>
                  </a:lnTo>
                  <a:lnTo>
                    <a:pt x="611276" y="121716"/>
                  </a:lnTo>
                  <a:lnTo>
                    <a:pt x="633171" y="164096"/>
                  </a:lnTo>
                  <a:lnTo>
                    <a:pt x="644385" y="212013"/>
                  </a:lnTo>
                  <a:lnTo>
                    <a:pt x="645541" y="226326"/>
                  </a:lnTo>
                  <a:lnTo>
                    <a:pt x="645541" y="233108"/>
                  </a:lnTo>
                  <a:lnTo>
                    <a:pt x="644829" y="249923"/>
                  </a:lnTo>
                  <a:lnTo>
                    <a:pt x="642708" y="266522"/>
                  </a:lnTo>
                  <a:lnTo>
                    <a:pt x="639165" y="282854"/>
                  </a:lnTo>
                  <a:lnTo>
                    <a:pt x="634238" y="298843"/>
                  </a:lnTo>
                  <a:lnTo>
                    <a:pt x="668032" y="310870"/>
                  </a:lnTo>
                  <a:lnTo>
                    <a:pt x="673862" y="291934"/>
                  </a:lnTo>
                  <a:lnTo>
                    <a:pt x="678053" y="272618"/>
                  </a:lnTo>
                  <a:lnTo>
                    <a:pt x="680567" y="252996"/>
                  </a:lnTo>
                  <a:lnTo>
                    <a:pt x="681405" y="233108"/>
                  </a:lnTo>
                  <a:lnTo>
                    <a:pt x="681405" y="225056"/>
                  </a:lnTo>
                  <a:lnTo>
                    <a:pt x="681202" y="221513"/>
                  </a:lnTo>
                  <a:lnTo>
                    <a:pt x="681469" y="221399"/>
                  </a:lnTo>
                  <a:lnTo>
                    <a:pt x="693140" y="217944"/>
                  </a:lnTo>
                  <a:lnTo>
                    <a:pt x="705091" y="215874"/>
                  </a:lnTo>
                  <a:lnTo>
                    <a:pt x="717270" y="215176"/>
                  </a:lnTo>
                  <a:lnTo>
                    <a:pt x="759117" y="223647"/>
                  </a:lnTo>
                  <a:lnTo>
                    <a:pt x="793318" y="246735"/>
                  </a:lnTo>
                  <a:lnTo>
                    <a:pt x="816394" y="280936"/>
                  </a:lnTo>
                  <a:lnTo>
                    <a:pt x="824865" y="322783"/>
                  </a:lnTo>
                  <a:lnTo>
                    <a:pt x="816394" y="364617"/>
                  </a:lnTo>
                  <a:lnTo>
                    <a:pt x="793318" y="398818"/>
                  </a:lnTo>
                  <a:lnTo>
                    <a:pt x="759117" y="421894"/>
                  </a:lnTo>
                  <a:lnTo>
                    <a:pt x="717270" y="430364"/>
                  </a:lnTo>
                  <a:lnTo>
                    <a:pt x="645541" y="430364"/>
                  </a:lnTo>
                  <a:lnTo>
                    <a:pt x="645541" y="466229"/>
                  </a:lnTo>
                  <a:lnTo>
                    <a:pt x="717270" y="466229"/>
                  </a:lnTo>
                  <a:lnTo>
                    <a:pt x="762558" y="458901"/>
                  </a:lnTo>
                  <a:lnTo>
                    <a:pt x="801941" y="438518"/>
                  </a:lnTo>
                  <a:lnTo>
                    <a:pt x="833005" y="407441"/>
                  </a:lnTo>
                  <a:lnTo>
                    <a:pt x="853401" y="368071"/>
                  </a:lnTo>
                  <a:lnTo>
                    <a:pt x="860717" y="322783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49011" y="3222605"/>
              <a:ext cx="325755" cy="412750"/>
            </a:xfrm>
            <a:custGeom>
              <a:avLst/>
              <a:gdLst/>
              <a:ahLst/>
              <a:cxnLst/>
              <a:rect l="l" t="t" r="r" b="b"/>
              <a:pathLst>
                <a:path w="325754" h="412750">
                  <a:moveTo>
                    <a:pt x="168047" y="0"/>
                  </a:moveTo>
                  <a:lnTo>
                    <a:pt x="162602" y="0"/>
                  </a:lnTo>
                  <a:lnTo>
                    <a:pt x="157157" y="0"/>
                  </a:lnTo>
                  <a:lnTo>
                    <a:pt x="152005" y="2471"/>
                  </a:lnTo>
                  <a:lnTo>
                    <a:pt x="848" y="191428"/>
                  </a:lnTo>
                  <a:lnTo>
                    <a:pt x="0" y="198800"/>
                  </a:lnTo>
                  <a:lnTo>
                    <a:pt x="5978" y="211229"/>
                  </a:lnTo>
                  <a:lnTo>
                    <a:pt x="12261" y="215176"/>
                  </a:lnTo>
                  <a:lnTo>
                    <a:pt x="90876" y="215176"/>
                  </a:lnTo>
                  <a:lnTo>
                    <a:pt x="90876" y="412437"/>
                  </a:lnTo>
                  <a:lnTo>
                    <a:pt x="126739" y="412437"/>
                  </a:lnTo>
                  <a:lnTo>
                    <a:pt x="126739" y="187345"/>
                  </a:lnTo>
                  <a:lnTo>
                    <a:pt x="118718" y="179313"/>
                  </a:lnTo>
                  <a:lnTo>
                    <a:pt x="56459" y="179313"/>
                  </a:lnTo>
                  <a:lnTo>
                    <a:pt x="162602" y="46637"/>
                  </a:lnTo>
                  <a:lnTo>
                    <a:pt x="268745" y="179313"/>
                  </a:lnTo>
                  <a:lnTo>
                    <a:pt x="206496" y="179313"/>
                  </a:lnTo>
                  <a:lnTo>
                    <a:pt x="198465" y="187345"/>
                  </a:lnTo>
                  <a:lnTo>
                    <a:pt x="198465" y="412437"/>
                  </a:lnTo>
                  <a:lnTo>
                    <a:pt x="234338" y="412437"/>
                  </a:lnTo>
                  <a:lnTo>
                    <a:pt x="234338" y="215176"/>
                  </a:lnTo>
                  <a:lnTo>
                    <a:pt x="312953" y="215176"/>
                  </a:lnTo>
                  <a:lnTo>
                    <a:pt x="319236" y="211229"/>
                  </a:lnTo>
                  <a:lnTo>
                    <a:pt x="325204" y="198800"/>
                  </a:lnTo>
                  <a:lnTo>
                    <a:pt x="324367" y="191428"/>
                  </a:lnTo>
                  <a:lnTo>
                    <a:pt x="173198" y="2471"/>
                  </a:lnTo>
                  <a:lnTo>
                    <a:pt x="168047" y="0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2999441" y="4871745"/>
            <a:ext cx="144145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>
                <a:solidFill>
                  <a:srgbClr val="471621"/>
                </a:solidFill>
                <a:latin typeface="Montserrat"/>
                <a:cs typeface="Montserrat"/>
              </a:rPr>
              <a:t>Cloud</a:t>
            </a:r>
            <a:r>
              <a:rPr sz="1550" b="1" spc="10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550" b="1" spc="-10">
                <a:solidFill>
                  <a:srgbClr val="471621"/>
                </a:solidFill>
                <a:latin typeface="Montserrat"/>
                <a:cs typeface="Montserrat"/>
              </a:rPr>
              <a:t>FinOps</a:t>
            </a:r>
            <a:endParaRPr sz="1550">
              <a:latin typeface="Montserrat"/>
              <a:cs typeface="Montserra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2574939" y="2366572"/>
            <a:ext cx="2183765" cy="2183765"/>
            <a:chOff x="12574939" y="2366572"/>
            <a:chExt cx="2183765" cy="2183765"/>
          </a:xfrm>
        </p:grpSpPr>
        <p:sp>
          <p:nvSpPr>
            <p:cNvPr id="56" name="object 56"/>
            <p:cNvSpPr/>
            <p:nvPr/>
          </p:nvSpPr>
          <p:spPr>
            <a:xfrm>
              <a:off x="12574939" y="2366572"/>
              <a:ext cx="2183765" cy="2183765"/>
            </a:xfrm>
            <a:custGeom>
              <a:avLst/>
              <a:gdLst/>
              <a:ahLst/>
              <a:cxnLst/>
              <a:rect l="l" t="t" r="r" b="b"/>
              <a:pathLst>
                <a:path w="2183765" h="2183765">
                  <a:moveTo>
                    <a:pt x="1091757" y="0"/>
                  </a:moveTo>
                  <a:lnTo>
                    <a:pt x="1043126" y="1063"/>
                  </a:lnTo>
                  <a:lnTo>
                    <a:pt x="995040" y="4225"/>
                  </a:lnTo>
                  <a:lnTo>
                    <a:pt x="947543" y="9440"/>
                  </a:lnTo>
                  <a:lnTo>
                    <a:pt x="900680" y="16665"/>
                  </a:lnTo>
                  <a:lnTo>
                    <a:pt x="854494" y="25854"/>
                  </a:lnTo>
                  <a:lnTo>
                    <a:pt x="809030" y="36963"/>
                  </a:lnTo>
                  <a:lnTo>
                    <a:pt x="764333" y="49949"/>
                  </a:lnTo>
                  <a:lnTo>
                    <a:pt x="720447" y="64766"/>
                  </a:lnTo>
                  <a:lnTo>
                    <a:pt x="677417" y="81371"/>
                  </a:lnTo>
                  <a:lnTo>
                    <a:pt x="635286" y="99718"/>
                  </a:lnTo>
                  <a:lnTo>
                    <a:pt x="594099" y="119764"/>
                  </a:lnTo>
                  <a:lnTo>
                    <a:pt x="553901" y="141465"/>
                  </a:lnTo>
                  <a:lnTo>
                    <a:pt x="514735" y="164775"/>
                  </a:lnTo>
                  <a:lnTo>
                    <a:pt x="476647" y="189650"/>
                  </a:lnTo>
                  <a:lnTo>
                    <a:pt x="439680" y="216046"/>
                  </a:lnTo>
                  <a:lnTo>
                    <a:pt x="403879" y="243919"/>
                  </a:lnTo>
                  <a:lnTo>
                    <a:pt x="369289" y="273225"/>
                  </a:lnTo>
                  <a:lnTo>
                    <a:pt x="335953" y="303918"/>
                  </a:lnTo>
                  <a:lnTo>
                    <a:pt x="303917" y="335955"/>
                  </a:lnTo>
                  <a:lnTo>
                    <a:pt x="273224" y="369291"/>
                  </a:lnTo>
                  <a:lnTo>
                    <a:pt x="243919" y="403881"/>
                  </a:lnTo>
                  <a:lnTo>
                    <a:pt x="216046" y="439682"/>
                  </a:lnTo>
                  <a:lnTo>
                    <a:pt x="189649" y="476649"/>
                  </a:lnTo>
                  <a:lnTo>
                    <a:pt x="164774" y="514738"/>
                  </a:lnTo>
                  <a:lnTo>
                    <a:pt x="141464" y="553904"/>
                  </a:lnTo>
                  <a:lnTo>
                    <a:pt x="119764" y="594103"/>
                  </a:lnTo>
                  <a:lnTo>
                    <a:pt x="99718" y="635290"/>
                  </a:lnTo>
                  <a:lnTo>
                    <a:pt x="81371" y="677421"/>
                  </a:lnTo>
                  <a:lnTo>
                    <a:pt x="64766" y="720452"/>
                  </a:lnTo>
                  <a:lnTo>
                    <a:pt x="49949" y="764339"/>
                  </a:lnTo>
                  <a:lnTo>
                    <a:pt x="36963" y="809036"/>
                  </a:lnTo>
                  <a:lnTo>
                    <a:pt x="25854" y="854501"/>
                  </a:lnTo>
                  <a:lnTo>
                    <a:pt x="16665" y="900687"/>
                  </a:lnTo>
                  <a:lnTo>
                    <a:pt x="9440" y="947551"/>
                  </a:lnTo>
                  <a:lnTo>
                    <a:pt x="4225" y="995049"/>
                  </a:lnTo>
                  <a:lnTo>
                    <a:pt x="1063" y="1043136"/>
                  </a:lnTo>
                  <a:lnTo>
                    <a:pt x="0" y="1091767"/>
                  </a:lnTo>
                  <a:lnTo>
                    <a:pt x="1063" y="1140399"/>
                  </a:lnTo>
                  <a:lnTo>
                    <a:pt x="4225" y="1188486"/>
                  </a:lnTo>
                  <a:lnTo>
                    <a:pt x="9440" y="1235983"/>
                  </a:lnTo>
                  <a:lnTo>
                    <a:pt x="16665" y="1282848"/>
                  </a:lnTo>
                  <a:lnTo>
                    <a:pt x="25854" y="1329034"/>
                  </a:lnTo>
                  <a:lnTo>
                    <a:pt x="36963" y="1374498"/>
                  </a:lnTo>
                  <a:lnTo>
                    <a:pt x="49949" y="1419196"/>
                  </a:lnTo>
                  <a:lnTo>
                    <a:pt x="64766" y="1463082"/>
                  </a:lnTo>
                  <a:lnTo>
                    <a:pt x="81371" y="1506113"/>
                  </a:lnTo>
                  <a:lnTo>
                    <a:pt x="99718" y="1548245"/>
                  </a:lnTo>
                  <a:lnTo>
                    <a:pt x="119764" y="1589432"/>
                  </a:lnTo>
                  <a:lnTo>
                    <a:pt x="141464" y="1629631"/>
                  </a:lnTo>
                  <a:lnTo>
                    <a:pt x="164774" y="1668797"/>
                  </a:lnTo>
                  <a:lnTo>
                    <a:pt x="189649" y="1706885"/>
                  </a:lnTo>
                  <a:lnTo>
                    <a:pt x="216046" y="1743852"/>
                  </a:lnTo>
                  <a:lnTo>
                    <a:pt x="243919" y="1779653"/>
                  </a:lnTo>
                  <a:lnTo>
                    <a:pt x="273224" y="1814244"/>
                  </a:lnTo>
                  <a:lnTo>
                    <a:pt x="303917" y="1847580"/>
                  </a:lnTo>
                  <a:lnTo>
                    <a:pt x="335953" y="1879617"/>
                  </a:lnTo>
                  <a:lnTo>
                    <a:pt x="369289" y="1910310"/>
                  </a:lnTo>
                  <a:lnTo>
                    <a:pt x="403879" y="1939615"/>
                  </a:lnTo>
                  <a:lnTo>
                    <a:pt x="439680" y="1967488"/>
                  </a:lnTo>
                  <a:lnTo>
                    <a:pt x="476647" y="1993885"/>
                  </a:lnTo>
                  <a:lnTo>
                    <a:pt x="514735" y="2018760"/>
                  </a:lnTo>
                  <a:lnTo>
                    <a:pt x="553901" y="2042070"/>
                  </a:lnTo>
                  <a:lnTo>
                    <a:pt x="594099" y="2063770"/>
                  </a:lnTo>
                  <a:lnTo>
                    <a:pt x="635286" y="2083816"/>
                  </a:lnTo>
                  <a:lnTo>
                    <a:pt x="677417" y="2102164"/>
                  </a:lnTo>
                  <a:lnTo>
                    <a:pt x="720447" y="2118768"/>
                  </a:lnTo>
                  <a:lnTo>
                    <a:pt x="764333" y="2133586"/>
                  </a:lnTo>
                  <a:lnTo>
                    <a:pt x="809030" y="2146571"/>
                  </a:lnTo>
                  <a:lnTo>
                    <a:pt x="854494" y="2157681"/>
                  </a:lnTo>
                  <a:lnTo>
                    <a:pt x="900680" y="2166870"/>
                  </a:lnTo>
                  <a:lnTo>
                    <a:pt x="947543" y="2174094"/>
                  </a:lnTo>
                  <a:lnTo>
                    <a:pt x="995040" y="2179310"/>
                  </a:lnTo>
                  <a:lnTo>
                    <a:pt x="1043126" y="2182471"/>
                  </a:lnTo>
                  <a:lnTo>
                    <a:pt x="1091757" y="2183535"/>
                  </a:lnTo>
                  <a:lnTo>
                    <a:pt x="1140388" y="2182471"/>
                  </a:lnTo>
                  <a:lnTo>
                    <a:pt x="1188475" y="2179310"/>
                  </a:lnTo>
                  <a:lnTo>
                    <a:pt x="1235973" y="2174094"/>
                  </a:lnTo>
                  <a:lnTo>
                    <a:pt x="1282837" y="2166870"/>
                  </a:lnTo>
                  <a:lnTo>
                    <a:pt x="1329024" y="2157681"/>
                  </a:lnTo>
                  <a:lnTo>
                    <a:pt x="1374488" y="2146571"/>
                  </a:lnTo>
                  <a:lnTo>
                    <a:pt x="1419185" y="2133586"/>
                  </a:lnTo>
                  <a:lnTo>
                    <a:pt x="1463072" y="2118768"/>
                  </a:lnTo>
                  <a:lnTo>
                    <a:pt x="1506103" y="2102164"/>
                  </a:lnTo>
                  <a:lnTo>
                    <a:pt x="1548234" y="2083816"/>
                  </a:lnTo>
                  <a:lnTo>
                    <a:pt x="1589422" y="2063770"/>
                  </a:lnTo>
                  <a:lnTo>
                    <a:pt x="1629620" y="2042070"/>
                  </a:lnTo>
                  <a:lnTo>
                    <a:pt x="1668786" y="2018760"/>
                  </a:lnTo>
                  <a:lnTo>
                    <a:pt x="1706875" y="1993885"/>
                  </a:lnTo>
                  <a:lnTo>
                    <a:pt x="1743842" y="1967488"/>
                  </a:lnTo>
                  <a:lnTo>
                    <a:pt x="1779643" y="1939615"/>
                  </a:lnTo>
                  <a:lnTo>
                    <a:pt x="1814234" y="1910310"/>
                  </a:lnTo>
                  <a:lnTo>
                    <a:pt x="1847569" y="1879617"/>
                  </a:lnTo>
                  <a:lnTo>
                    <a:pt x="1879606" y="1847580"/>
                  </a:lnTo>
                  <a:lnTo>
                    <a:pt x="1910299" y="1814244"/>
                  </a:lnTo>
                  <a:lnTo>
                    <a:pt x="1939605" y="1779653"/>
                  </a:lnTo>
                  <a:lnTo>
                    <a:pt x="1967478" y="1743852"/>
                  </a:lnTo>
                  <a:lnTo>
                    <a:pt x="1993874" y="1706885"/>
                  </a:lnTo>
                  <a:lnTo>
                    <a:pt x="2018750" y="1668797"/>
                  </a:lnTo>
                  <a:lnTo>
                    <a:pt x="2042059" y="1629631"/>
                  </a:lnTo>
                  <a:lnTo>
                    <a:pt x="2063760" y="1589432"/>
                  </a:lnTo>
                  <a:lnTo>
                    <a:pt x="2083806" y="1548245"/>
                  </a:lnTo>
                  <a:lnTo>
                    <a:pt x="2102153" y="1506113"/>
                  </a:lnTo>
                  <a:lnTo>
                    <a:pt x="2118758" y="1463082"/>
                  </a:lnTo>
                  <a:lnTo>
                    <a:pt x="2133575" y="1419196"/>
                  </a:lnTo>
                  <a:lnTo>
                    <a:pt x="2146561" y="1374498"/>
                  </a:lnTo>
                  <a:lnTo>
                    <a:pt x="2157670" y="1329034"/>
                  </a:lnTo>
                  <a:lnTo>
                    <a:pt x="2166860" y="1282848"/>
                  </a:lnTo>
                  <a:lnTo>
                    <a:pt x="2174084" y="1235983"/>
                  </a:lnTo>
                  <a:lnTo>
                    <a:pt x="2179299" y="1188486"/>
                  </a:lnTo>
                  <a:lnTo>
                    <a:pt x="2182461" y="1140399"/>
                  </a:lnTo>
                  <a:lnTo>
                    <a:pt x="2183525" y="1091767"/>
                  </a:lnTo>
                  <a:lnTo>
                    <a:pt x="2182461" y="1043136"/>
                  </a:lnTo>
                  <a:lnTo>
                    <a:pt x="2179299" y="995049"/>
                  </a:lnTo>
                  <a:lnTo>
                    <a:pt x="2174084" y="947551"/>
                  </a:lnTo>
                  <a:lnTo>
                    <a:pt x="2166860" y="900687"/>
                  </a:lnTo>
                  <a:lnTo>
                    <a:pt x="2157670" y="854501"/>
                  </a:lnTo>
                  <a:lnTo>
                    <a:pt x="2146561" y="809036"/>
                  </a:lnTo>
                  <a:lnTo>
                    <a:pt x="2133575" y="764339"/>
                  </a:lnTo>
                  <a:lnTo>
                    <a:pt x="2118758" y="720452"/>
                  </a:lnTo>
                  <a:lnTo>
                    <a:pt x="2102153" y="677421"/>
                  </a:lnTo>
                  <a:lnTo>
                    <a:pt x="2083806" y="635290"/>
                  </a:lnTo>
                  <a:lnTo>
                    <a:pt x="2063760" y="594103"/>
                  </a:lnTo>
                  <a:lnTo>
                    <a:pt x="2042059" y="553904"/>
                  </a:lnTo>
                  <a:lnTo>
                    <a:pt x="2018750" y="514738"/>
                  </a:lnTo>
                  <a:lnTo>
                    <a:pt x="1993874" y="476649"/>
                  </a:lnTo>
                  <a:lnTo>
                    <a:pt x="1967478" y="439682"/>
                  </a:lnTo>
                  <a:lnTo>
                    <a:pt x="1939605" y="403881"/>
                  </a:lnTo>
                  <a:lnTo>
                    <a:pt x="1910299" y="369291"/>
                  </a:lnTo>
                  <a:lnTo>
                    <a:pt x="1879606" y="335955"/>
                  </a:lnTo>
                  <a:lnTo>
                    <a:pt x="1847569" y="303918"/>
                  </a:lnTo>
                  <a:lnTo>
                    <a:pt x="1814234" y="273225"/>
                  </a:lnTo>
                  <a:lnTo>
                    <a:pt x="1779643" y="243919"/>
                  </a:lnTo>
                  <a:lnTo>
                    <a:pt x="1743842" y="216046"/>
                  </a:lnTo>
                  <a:lnTo>
                    <a:pt x="1706875" y="189650"/>
                  </a:lnTo>
                  <a:lnTo>
                    <a:pt x="1668786" y="164775"/>
                  </a:lnTo>
                  <a:lnTo>
                    <a:pt x="1629620" y="141465"/>
                  </a:lnTo>
                  <a:lnTo>
                    <a:pt x="1589422" y="119764"/>
                  </a:lnTo>
                  <a:lnTo>
                    <a:pt x="1548234" y="99718"/>
                  </a:lnTo>
                  <a:lnTo>
                    <a:pt x="1506103" y="81371"/>
                  </a:lnTo>
                  <a:lnTo>
                    <a:pt x="1463072" y="64766"/>
                  </a:lnTo>
                  <a:lnTo>
                    <a:pt x="1419185" y="49949"/>
                  </a:lnTo>
                  <a:lnTo>
                    <a:pt x="1374488" y="36963"/>
                  </a:lnTo>
                  <a:lnTo>
                    <a:pt x="1329024" y="25854"/>
                  </a:lnTo>
                  <a:lnTo>
                    <a:pt x="1282837" y="16665"/>
                  </a:lnTo>
                  <a:lnTo>
                    <a:pt x="1235973" y="9440"/>
                  </a:lnTo>
                  <a:lnTo>
                    <a:pt x="1188475" y="4225"/>
                  </a:lnTo>
                  <a:lnTo>
                    <a:pt x="1140388" y="1063"/>
                  </a:lnTo>
                  <a:lnTo>
                    <a:pt x="1091757" y="0"/>
                  </a:lnTo>
                  <a:close/>
                </a:path>
              </a:pathLst>
            </a:custGeom>
            <a:solidFill>
              <a:srgbClr val="E0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49027" y="2440669"/>
              <a:ext cx="2035351" cy="203534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3447174" y="3452172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225176" y="0"/>
                  </a:moveTo>
                  <a:lnTo>
                    <a:pt x="179852" y="4582"/>
                  </a:lnTo>
                  <a:lnTo>
                    <a:pt x="137610" y="17723"/>
                  </a:lnTo>
                  <a:lnTo>
                    <a:pt x="99365" y="38508"/>
                  </a:lnTo>
                  <a:lnTo>
                    <a:pt x="66026" y="66025"/>
                  </a:lnTo>
                  <a:lnTo>
                    <a:pt x="38508" y="99362"/>
                  </a:lnTo>
                  <a:lnTo>
                    <a:pt x="17723" y="137606"/>
                  </a:lnTo>
                  <a:lnTo>
                    <a:pt x="4582" y="179845"/>
                  </a:lnTo>
                  <a:lnTo>
                    <a:pt x="0" y="225165"/>
                  </a:lnTo>
                  <a:lnTo>
                    <a:pt x="4582" y="270490"/>
                  </a:lnTo>
                  <a:lnTo>
                    <a:pt x="17723" y="312731"/>
                  </a:lnTo>
                  <a:lnTo>
                    <a:pt x="38508" y="350977"/>
                  </a:lnTo>
                  <a:lnTo>
                    <a:pt x="66026" y="384315"/>
                  </a:lnTo>
                  <a:lnTo>
                    <a:pt x="99365" y="411833"/>
                  </a:lnTo>
                  <a:lnTo>
                    <a:pt x="137610" y="432619"/>
                  </a:lnTo>
                  <a:lnTo>
                    <a:pt x="179852" y="445759"/>
                  </a:lnTo>
                  <a:lnTo>
                    <a:pt x="225176" y="450342"/>
                  </a:lnTo>
                  <a:lnTo>
                    <a:pt x="270500" y="445759"/>
                  </a:lnTo>
                  <a:lnTo>
                    <a:pt x="312741" y="432619"/>
                  </a:lnTo>
                  <a:lnTo>
                    <a:pt x="339317" y="418175"/>
                  </a:lnTo>
                  <a:lnTo>
                    <a:pt x="225176" y="418175"/>
                  </a:lnTo>
                  <a:lnTo>
                    <a:pt x="180975" y="413069"/>
                  </a:lnTo>
                  <a:lnTo>
                    <a:pt x="140372" y="398528"/>
                  </a:lnTo>
                  <a:lnTo>
                    <a:pt x="104534" y="375720"/>
                  </a:lnTo>
                  <a:lnTo>
                    <a:pt x="74628" y="345812"/>
                  </a:lnTo>
                  <a:lnTo>
                    <a:pt x="51822" y="309972"/>
                  </a:lnTo>
                  <a:lnTo>
                    <a:pt x="37282" y="269367"/>
                  </a:lnTo>
                  <a:lnTo>
                    <a:pt x="32177" y="225165"/>
                  </a:lnTo>
                  <a:lnTo>
                    <a:pt x="37282" y="180968"/>
                  </a:lnTo>
                  <a:lnTo>
                    <a:pt x="51822" y="140366"/>
                  </a:lnTo>
                  <a:lnTo>
                    <a:pt x="74628" y="104528"/>
                  </a:lnTo>
                  <a:lnTo>
                    <a:pt x="104534" y="74621"/>
                  </a:lnTo>
                  <a:lnTo>
                    <a:pt x="140372" y="51813"/>
                  </a:lnTo>
                  <a:lnTo>
                    <a:pt x="180975" y="37272"/>
                  </a:lnTo>
                  <a:lnTo>
                    <a:pt x="225176" y="32166"/>
                  </a:lnTo>
                  <a:lnTo>
                    <a:pt x="339318" y="32166"/>
                  </a:lnTo>
                  <a:lnTo>
                    <a:pt x="312741" y="17723"/>
                  </a:lnTo>
                  <a:lnTo>
                    <a:pt x="270500" y="4582"/>
                  </a:lnTo>
                  <a:lnTo>
                    <a:pt x="225176" y="0"/>
                  </a:lnTo>
                  <a:close/>
                </a:path>
                <a:path w="450850" h="450850">
                  <a:moveTo>
                    <a:pt x="339318" y="32166"/>
                  </a:moveTo>
                  <a:lnTo>
                    <a:pt x="225176" y="32166"/>
                  </a:lnTo>
                  <a:lnTo>
                    <a:pt x="269377" y="37272"/>
                  </a:lnTo>
                  <a:lnTo>
                    <a:pt x="309980" y="51813"/>
                  </a:lnTo>
                  <a:lnTo>
                    <a:pt x="345818" y="74621"/>
                  </a:lnTo>
                  <a:lnTo>
                    <a:pt x="375724" y="104528"/>
                  </a:lnTo>
                  <a:lnTo>
                    <a:pt x="398530" y="140366"/>
                  </a:lnTo>
                  <a:lnTo>
                    <a:pt x="413069" y="180968"/>
                  </a:lnTo>
                  <a:lnTo>
                    <a:pt x="418175" y="225165"/>
                  </a:lnTo>
                  <a:lnTo>
                    <a:pt x="413069" y="269367"/>
                  </a:lnTo>
                  <a:lnTo>
                    <a:pt x="398530" y="309972"/>
                  </a:lnTo>
                  <a:lnTo>
                    <a:pt x="375724" y="345812"/>
                  </a:lnTo>
                  <a:lnTo>
                    <a:pt x="345818" y="375720"/>
                  </a:lnTo>
                  <a:lnTo>
                    <a:pt x="309980" y="398528"/>
                  </a:lnTo>
                  <a:lnTo>
                    <a:pt x="269377" y="413069"/>
                  </a:lnTo>
                  <a:lnTo>
                    <a:pt x="225176" y="418175"/>
                  </a:lnTo>
                  <a:lnTo>
                    <a:pt x="339317" y="418175"/>
                  </a:lnTo>
                  <a:lnTo>
                    <a:pt x="384325" y="384315"/>
                  </a:lnTo>
                  <a:lnTo>
                    <a:pt x="411844" y="350977"/>
                  </a:lnTo>
                  <a:lnTo>
                    <a:pt x="432629" y="312731"/>
                  </a:lnTo>
                  <a:lnTo>
                    <a:pt x="445769" y="270490"/>
                  </a:lnTo>
                  <a:lnTo>
                    <a:pt x="450352" y="225165"/>
                  </a:lnTo>
                  <a:lnTo>
                    <a:pt x="445769" y="179845"/>
                  </a:lnTo>
                  <a:lnTo>
                    <a:pt x="432629" y="137606"/>
                  </a:lnTo>
                  <a:lnTo>
                    <a:pt x="411844" y="99362"/>
                  </a:lnTo>
                  <a:lnTo>
                    <a:pt x="384325" y="66025"/>
                  </a:lnTo>
                  <a:lnTo>
                    <a:pt x="350987" y="38508"/>
                  </a:lnTo>
                  <a:lnTo>
                    <a:pt x="339318" y="32166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08017" y="3532594"/>
              <a:ext cx="128666" cy="28949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222516" y="3014173"/>
              <a:ext cx="888365" cy="679450"/>
            </a:xfrm>
            <a:custGeom>
              <a:avLst/>
              <a:gdLst/>
              <a:ahLst/>
              <a:cxnLst/>
              <a:rect l="l" t="t" r="r" b="b"/>
              <a:pathLst>
                <a:path w="888365" h="679450">
                  <a:moveTo>
                    <a:pt x="337248" y="647090"/>
                  </a:moveTo>
                  <a:lnTo>
                    <a:pt x="305079" y="647090"/>
                  </a:lnTo>
                  <a:lnTo>
                    <a:pt x="305079" y="679259"/>
                  </a:lnTo>
                  <a:lnTo>
                    <a:pt x="337248" y="679259"/>
                  </a:lnTo>
                  <a:lnTo>
                    <a:pt x="337248" y="647090"/>
                  </a:lnTo>
                  <a:close/>
                </a:path>
                <a:path w="888365" h="679450">
                  <a:moveTo>
                    <a:pt x="383070" y="358292"/>
                  </a:moveTo>
                  <a:lnTo>
                    <a:pt x="353326" y="358292"/>
                  </a:lnTo>
                  <a:lnTo>
                    <a:pt x="353326" y="388048"/>
                  </a:lnTo>
                  <a:lnTo>
                    <a:pt x="383070" y="388048"/>
                  </a:lnTo>
                  <a:lnTo>
                    <a:pt x="383070" y="358292"/>
                  </a:lnTo>
                  <a:close/>
                </a:path>
                <a:path w="888365" h="679450">
                  <a:moveTo>
                    <a:pt x="457428" y="212839"/>
                  </a:moveTo>
                  <a:lnTo>
                    <a:pt x="427685" y="212839"/>
                  </a:lnTo>
                  <a:lnTo>
                    <a:pt x="427685" y="361556"/>
                  </a:lnTo>
                  <a:lnTo>
                    <a:pt x="457428" y="361556"/>
                  </a:lnTo>
                  <a:lnTo>
                    <a:pt x="457428" y="212839"/>
                  </a:lnTo>
                  <a:close/>
                </a:path>
                <a:path w="888365" h="679450">
                  <a:moveTo>
                    <a:pt x="550760" y="259359"/>
                  </a:moveTo>
                  <a:lnTo>
                    <a:pt x="521017" y="259359"/>
                  </a:lnTo>
                  <a:lnTo>
                    <a:pt x="521017" y="348589"/>
                  </a:lnTo>
                  <a:lnTo>
                    <a:pt x="550760" y="348589"/>
                  </a:lnTo>
                  <a:lnTo>
                    <a:pt x="550760" y="259359"/>
                  </a:lnTo>
                  <a:close/>
                </a:path>
                <a:path w="888365" h="679450">
                  <a:moveTo>
                    <a:pt x="566851" y="375742"/>
                  </a:moveTo>
                  <a:lnTo>
                    <a:pt x="534682" y="375742"/>
                  </a:lnTo>
                  <a:lnTo>
                    <a:pt x="534682" y="423989"/>
                  </a:lnTo>
                  <a:lnTo>
                    <a:pt x="566851" y="423989"/>
                  </a:lnTo>
                  <a:lnTo>
                    <a:pt x="566851" y="375742"/>
                  </a:lnTo>
                  <a:close/>
                </a:path>
                <a:path w="888365" h="679450">
                  <a:moveTo>
                    <a:pt x="594588" y="647090"/>
                  </a:moveTo>
                  <a:lnTo>
                    <a:pt x="562419" y="647090"/>
                  </a:lnTo>
                  <a:lnTo>
                    <a:pt x="562419" y="679259"/>
                  </a:lnTo>
                  <a:lnTo>
                    <a:pt x="594588" y="679259"/>
                  </a:lnTo>
                  <a:lnTo>
                    <a:pt x="594588" y="647090"/>
                  </a:lnTo>
                  <a:close/>
                </a:path>
                <a:path w="888365" h="679450">
                  <a:moveTo>
                    <a:pt x="888352" y="333133"/>
                  </a:moveTo>
                  <a:lnTo>
                    <a:pt x="880795" y="286385"/>
                  </a:lnTo>
                  <a:lnTo>
                    <a:pt x="859751" y="245745"/>
                  </a:lnTo>
                  <a:lnTo>
                    <a:pt x="827684" y="213677"/>
                  </a:lnTo>
                  <a:lnTo>
                    <a:pt x="787044" y="192633"/>
                  </a:lnTo>
                  <a:lnTo>
                    <a:pt x="740295" y="185064"/>
                  </a:lnTo>
                  <a:lnTo>
                    <a:pt x="723493" y="186029"/>
                  </a:lnTo>
                  <a:lnTo>
                    <a:pt x="707021" y="188874"/>
                  </a:lnTo>
                  <a:lnTo>
                    <a:pt x="697204" y="191782"/>
                  </a:lnTo>
                  <a:lnTo>
                    <a:pt x="692912" y="170484"/>
                  </a:lnTo>
                  <a:lnTo>
                    <a:pt x="676351" y="129628"/>
                  </a:lnTo>
                  <a:lnTo>
                    <a:pt x="652983" y="93052"/>
                  </a:lnTo>
                  <a:lnTo>
                    <a:pt x="623646" y="61493"/>
                  </a:lnTo>
                  <a:lnTo>
                    <a:pt x="589127" y="35687"/>
                  </a:lnTo>
                  <a:lnTo>
                    <a:pt x="550265" y="16344"/>
                  </a:lnTo>
                  <a:lnTo>
                    <a:pt x="507847" y="4203"/>
                  </a:lnTo>
                  <a:lnTo>
                    <a:pt x="462686" y="0"/>
                  </a:lnTo>
                  <a:lnTo>
                    <a:pt x="415671" y="4546"/>
                  </a:lnTo>
                  <a:lnTo>
                    <a:pt x="371576" y="17716"/>
                  </a:lnTo>
                  <a:lnTo>
                    <a:pt x="331368" y="38709"/>
                  </a:lnTo>
                  <a:lnTo>
                    <a:pt x="296011" y="66802"/>
                  </a:lnTo>
                  <a:lnTo>
                    <a:pt x="266446" y="101206"/>
                  </a:lnTo>
                  <a:lnTo>
                    <a:pt x="243636" y="141185"/>
                  </a:lnTo>
                  <a:lnTo>
                    <a:pt x="236143" y="163410"/>
                  </a:lnTo>
                  <a:lnTo>
                    <a:pt x="235648" y="163131"/>
                  </a:lnTo>
                  <a:lnTo>
                    <a:pt x="213448" y="154813"/>
                  </a:lnTo>
                  <a:lnTo>
                    <a:pt x="190322" y="149758"/>
                  </a:lnTo>
                  <a:lnTo>
                    <a:pt x="166573" y="148056"/>
                  </a:lnTo>
                  <a:lnTo>
                    <a:pt x="122339" y="154012"/>
                  </a:lnTo>
                  <a:lnTo>
                    <a:pt x="82562" y="170827"/>
                  </a:lnTo>
                  <a:lnTo>
                    <a:pt x="48844" y="196900"/>
                  </a:lnTo>
                  <a:lnTo>
                    <a:pt x="22771" y="230619"/>
                  </a:lnTo>
                  <a:lnTo>
                    <a:pt x="5956" y="270395"/>
                  </a:lnTo>
                  <a:lnTo>
                    <a:pt x="0" y="314617"/>
                  </a:lnTo>
                  <a:lnTo>
                    <a:pt x="5956" y="358851"/>
                  </a:lnTo>
                  <a:lnTo>
                    <a:pt x="22771" y="398627"/>
                  </a:lnTo>
                  <a:lnTo>
                    <a:pt x="48844" y="432346"/>
                  </a:lnTo>
                  <a:lnTo>
                    <a:pt x="82562" y="458419"/>
                  </a:lnTo>
                  <a:lnTo>
                    <a:pt x="122339" y="475221"/>
                  </a:lnTo>
                  <a:lnTo>
                    <a:pt x="166573" y="481190"/>
                  </a:lnTo>
                  <a:lnTo>
                    <a:pt x="240601" y="481190"/>
                  </a:lnTo>
                  <a:lnTo>
                    <a:pt x="240601" y="444169"/>
                  </a:lnTo>
                  <a:lnTo>
                    <a:pt x="166573" y="444169"/>
                  </a:lnTo>
                  <a:lnTo>
                    <a:pt x="116192" y="433971"/>
                  </a:lnTo>
                  <a:lnTo>
                    <a:pt x="75006" y="406184"/>
                  </a:lnTo>
                  <a:lnTo>
                    <a:pt x="47218" y="364998"/>
                  </a:lnTo>
                  <a:lnTo>
                    <a:pt x="37007" y="314617"/>
                  </a:lnTo>
                  <a:lnTo>
                    <a:pt x="47218" y="264248"/>
                  </a:lnTo>
                  <a:lnTo>
                    <a:pt x="75006" y="223062"/>
                  </a:lnTo>
                  <a:lnTo>
                    <a:pt x="116192" y="195262"/>
                  </a:lnTo>
                  <a:lnTo>
                    <a:pt x="166573" y="185064"/>
                  </a:lnTo>
                  <a:lnTo>
                    <a:pt x="185026" y="186397"/>
                  </a:lnTo>
                  <a:lnTo>
                    <a:pt x="236550" y="205727"/>
                  </a:lnTo>
                  <a:lnTo>
                    <a:pt x="280327" y="252615"/>
                  </a:lnTo>
                  <a:lnTo>
                    <a:pt x="296113" y="314617"/>
                  </a:lnTo>
                  <a:lnTo>
                    <a:pt x="333146" y="314617"/>
                  </a:lnTo>
                  <a:lnTo>
                    <a:pt x="327914" y="273113"/>
                  </a:lnTo>
                  <a:lnTo>
                    <a:pt x="312839" y="234886"/>
                  </a:lnTo>
                  <a:lnTo>
                    <a:pt x="288772" y="201523"/>
                  </a:lnTo>
                  <a:lnTo>
                    <a:pt x="268147" y="184289"/>
                  </a:lnTo>
                  <a:lnTo>
                    <a:pt x="280136" y="150533"/>
                  </a:lnTo>
                  <a:lnTo>
                    <a:pt x="304393" y="112382"/>
                  </a:lnTo>
                  <a:lnTo>
                    <a:pt x="336067" y="80937"/>
                  </a:lnTo>
                  <a:lnTo>
                    <a:pt x="373862" y="57213"/>
                  </a:lnTo>
                  <a:lnTo>
                    <a:pt x="416496" y="42227"/>
                  </a:lnTo>
                  <a:lnTo>
                    <a:pt x="462686" y="37007"/>
                  </a:lnTo>
                  <a:lnTo>
                    <a:pt x="513143" y="43281"/>
                  </a:lnTo>
                  <a:lnTo>
                    <a:pt x="559092" y="61112"/>
                  </a:lnTo>
                  <a:lnTo>
                    <a:pt x="598881" y="89039"/>
                  </a:lnTo>
                  <a:lnTo>
                    <a:pt x="630885" y="125603"/>
                  </a:lnTo>
                  <a:lnTo>
                    <a:pt x="653503" y="169341"/>
                  </a:lnTo>
                  <a:lnTo>
                    <a:pt x="665073" y="218795"/>
                  </a:lnTo>
                  <a:lnTo>
                    <a:pt x="666267" y="233603"/>
                  </a:lnTo>
                  <a:lnTo>
                    <a:pt x="666267" y="248767"/>
                  </a:lnTo>
                  <a:lnTo>
                    <a:pt x="665784" y="256895"/>
                  </a:lnTo>
                  <a:lnTo>
                    <a:pt x="664819" y="264756"/>
                  </a:lnTo>
                  <a:lnTo>
                    <a:pt x="701586" y="269201"/>
                  </a:lnTo>
                  <a:lnTo>
                    <a:pt x="702322" y="262153"/>
                  </a:lnTo>
                  <a:lnTo>
                    <a:pt x="702856" y="255016"/>
                  </a:lnTo>
                  <a:lnTo>
                    <a:pt x="703173" y="247827"/>
                  </a:lnTo>
                  <a:lnTo>
                    <a:pt x="703275" y="240601"/>
                  </a:lnTo>
                  <a:lnTo>
                    <a:pt x="702945" y="228663"/>
                  </a:lnTo>
                  <a:lnTo>
                    <a:pt x="703338" y="228498"/>
                  </a:lnTo>
                  <a:lnTo>
                    <a:pt x="715378" y="224942"/>
                  </a:lnTo>
                  <a:lnTo>
                    <a:pt x="727710" y="222796"/>
                  </a:lnTo>
                  <a:lnTo>
                    <a:pt x="740295" y="222084"/>
                  </a:lnTo>
                  <a:lnTo>
                    <a:pt x="783475" y="230822"/>
                  </a:lnTo>
                  <a:lnTo>
                    <a:pt x="818781" y="254647"/>
                  </a:lnTo>
                  <a:lnTo>
                    <a:pt x="842594" y="289941"/>
                  </a:lnTo>
                  <a:lnTo>
                    <a:pt x="851344" y="333133"/>
                  </a:lnTo>
                  <a:lnTo>
                    <a:pt x="842594" y="376313"/>
                  </a:lnTo>
                  <a:lnTo>
                    <a:pt x="818781" y="411607"/>
                  </a:lnTo>
                  <a:lnTo>
                    <a:pt x="783475" y="435432"/>
                  </a:lnTo>
                  <a:lnTo>
                    <a:pt x="740295" y="444169"/>
                  </a:lnTo>
                  <a:lnTo>
                    <a:pt x="647750" y="444169"/>
                  </a:lnTo>
                  <a:lnTo>
                    <a:pt x="647750" y="481190"/>
                  </a:lnTo>
                  <a:lnTo>
                    <a:pt x="740295" y="481190"/>
                  </a:lnTo>
                  <a:lnTo>
                    <a:pt x="787044" y="473621"/>
                  </a:lnTo>
                  <a:lnTo>
                    <a:pt x="827684" y="452577"/>
                  </a:lnTo>
                  <a:lnTo>
                    <a:pt x="859751" y="420509"/>
                  </a:lnTo>
                  <a:lnTo>
                    <a:pt x="880795" y="379882"/>
                  </a:lnTo>
                  <a:lnTo>
                    <a:pt x="888352" y="333133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5933813" y="4830638"/>
            <a:ext cx="1553210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445">
              <a:lnSpc>
                <a:spcPct val="102200"/>
              </a:lnSpc>
              <a:spcBef>
                <a:spcPts val="90"/>
              </a:spcBef>
            </a:pPr>
            <a:r>
              <a:rPr sz="1550" b="1">
                <a:solidFill>
                  <a:srgbClr val="471621"/>
                </a:solidFill>
                <a:latin typeface="Montserrat"/>
                <a:cs typeface="Montserrat"/>
              </a:rPr>
              <a:t>DevOps</a:t>
            </a:r>
            <a:r>
              <a:rPr sz="1550" b="1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550" b="1">
                <a:solidFill>
                  <a:srgbClr val="471621"/>
                </a:solidFill>
                <a:latin typeface="Montserrat"/>
                <a:cs typeface="Montserrat"/>
              </a:rPr>
              <a:t>&amp;</a:t>
            </a:r>
            <a:r>
              <a:rPr sz="1550" b="1" spc="5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550" b="1" spc="-25">
                <a:solidFill>
                  <a:srgbClr val="471621"/>
                </a:solidFill>
                <a:latin typeface="Montserrat"/>
                <a:cs typeface="Montserrat"/>
              </a:rPr>
              <a:t>App </a:t>
            </a:r>
            <a:r>
              <a:rPr sz="1550" b="1" spc="-10">
                <a:solidFill>
                  <a:srgbClr val="471621"/>
                </a:solidFill>
                <a:latin typeface="Montserrat"/>
                <a:cs typeface="Montserrat"/>
              </a:rPr>
              <a:t>Modernization</a:t>
            </a:r>
            <a:endParaRPr sz="1550">
              <a:latin typeface="Montserrat"/>
              <a:cs typeface="Montserra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5530024" y="2325464"/>
            <a:ext cx="2183765" cy="2183765"/>
            <a:chOff x="15530024" y="2325464"/>
            <a:chExt cx="2183765" cy="2183765"/>
          </a:xfrm>
        </p:grpSpPr>
        <p:sp>
          <p:nvSpPr>
            <p:cNvPr id="63" name="object 63"/>
            <p:cNvSpPr/>
            <p:nvPr/>
          </p:nvSpPr>
          <p:spPr>
            <a:xfrm>
              <a:off x="15530024" y="2325464"/>
              <a:ext cx="2183765" cy="2183765"/>
            </a:xfrm>
            <a:custGeom>
              <a:avLst/>
              <a:gdLst/>
              <a:ahLst/>
              <a:cxnLst/>
              <a:rect l="l" t="t" r="r" b="b"/>
              <a:pathLst>
                <a:path w="2183765" h="2183765">
                  <a:moveTo>
                    <a:pt x="1091757" y="0"/>
                  </a:moveTo>
                  <a:lnTo>
                    <a:pt x="1043126" y="1063"/>
                  </a:lnTo>
                  <a:lnTo>
                    <a:pt x="995040" y="4225"/>
                  </a:lnTo>
                  <a:lnTo>
                    <a:pt x="947543" y="9440"/>
                  </a:lnTo>
                  <a:lnTo>
                    <a:pt x="900680" y="16665"/>
                  </a:lnTo>
                  <a:lnTo>
                    <a:pt x="854494" y="25854"/>
                  </a:lnTo>
                  <a:lnTo>
                    <a:pt x="809030" y="36963"/>
                  </a:lnTo>
                  <a:lnTo>
                    <a:pt x="764333" y="49949"/>
                  </a:lnTo>
                  <a:lnTo>
                    <a:pt x="720447" y="64766"/>
                  </a:lnTo>
                  <a:lnTo>
                    <a:pt x="677417" y="81371"/>
                  </a:lnTo>
                  <a:lnTo>
                    <a:pt x="635286" y="99718"/>
                  </a:lnTo>
                  <a:lnTo>
                    <a:pt x="594099" y="119764"/>
                  </a:lnTo>
                  <a:lnTo>
                    <a:pt x="553901" y="141465"/>
                  </a:lnTo>
                  <a:lnTo>
                    <a:pt x="514735" y="164775"/>
                  </a:lnTo>
                  <a:lnTo>
                    <a:pt x="476647" y="189650"/>
                  </a:lnTo>
                  <a:lnTo>
                    <a:pt x="439680" y="216046"/>
                  </a:lnTo>
                  <a:lnTo>
                    <a:pt x="403879" y="243919"/>
                  </a:lnTo>
                  <a:lnTo>
                    <a:pt x="369289" y="273225"/>
                  </a:lnTo>
                  <a:lnTo>
                    <a:pt x="335953" y="303918"/>
                  </a:lnTo>
                  <a:lnTo>
                    <a:pt x="303917" y="335955"/>
                  </a:lnTo>
                  <a:lnTo>
                    <a:pt x="273224" y="369291"/>
                  </a:lnTo>
                  <a:lnTo>
                    <a:pt x="243919" y="403881"/>
                  </a:lnTo>
                  <a:lnTo>
                    <a:pt x="216046" y="439682"/>
                  </a:lnTo>
                  <a:lnTo>
                    <a:pt x="189649" y="476649"/>
                  </a:lnTo>
                  <a:lnTo>
                    <a:pt x="164774" y="514738"/>
                  </a:lnTo>
                  <a:lnTo>
                    <a:pt x="141464" y="553904"/>
                  </a:lnTo>
                  <a:lnTo>
                    <a:pt x="119764" y="594103"/>
                  </a:lnTo>
                  <a:lnTo>
                    <a:pt x="99718" y="635290"/>
                  </a:lnTo>
                  <a:lnTo>
                    <a:pt x="81371" y="677421"/>
                  </a:lnTo>
                  <a:lnTo>
                    <a:pt x="64766" y="720452"/>
                  </a:lnTo>
                  <a:lnTo>
                    <a:pt x="49949" y="764339"/>
                  </a:lnTo>
                  <a:lnTo>
                    <a:pt x="36963" y="809036"/>
                  </a:lnTo>
                  <a:lnTo>
                    <a:pt x="25854" y="854501"/>
                  </a:lnTo>
                  <a:lnTo>
                    <a:pt x="16665" y="900687"/>
                  </a:lnTo>
                  <a:lnTo>
                    <a:pt x="9440" y="947551"/>
                  </a:lnTo>
                  <a:lnTo>
                    <a:pt x="4225" y="995049"/>
                  </a:lnTo>
                  <a:lnTo>
                    <a:pt x="1063" y="1043136"/>
                  </a:lnTo>
                  <a:lnTo>
                    <a:pt x="0" y="1091767"/>
                  </a:lnTo>
                  <a:lnTo>
                    <a:pt x="1063" y="1140399"/>
                  </a:lnTo>
                  <a:lnTo>
                    <a:pt x="4225" y="1188486"/>
                  </a:lnTo>
                  <a:lnTo>
                    <a:pt x="9440" y="1235983"/>
                  </a:lnTo>
                  <a:lnTo>
                    <a:pt x="16665" y="1282848"/>
                  </a:lnTo>
                  <a:lnTo>
                    <a:pt x="25854" y="1329034"/>
                  </a:lnTo>
                  <a:lnTo>
                    <a:pt x="36963" y="1374498"/>
                  </a:lnTo>
                  <a:lnTo>
                    <a:pt x="49949" y="1419196"/>
                  </a:lnTo>
                  <a:lnTo>
                    <a:pt x="64766" y="1463082"/>
                  </a:lnTo>
                  <a:lnTo>
                    <a:pt x="81371" y="1506113"/>
                  </a:lnTo>
                  <a:lnTo>
                    <a:pt x="99718" y="1548245"/>
                  </a:lnTo>
                  <a:lnTo>
                    <a:pt x="119764" y="1589432"/>
                  </a:lnTo>
                  <a:lnTo>
                    <a:pt x="141464" y="1629631"/>
                  </a:lnTo>
                  <a:lnTo>
                    <a:pt x="164774" y="1668797"/>
                  </a:lnTo>
                  <a:lnTo>
                    <a:pt x="189649" y="1706885"/>
                  </a:lnTo>
                  <a:lnTo>
                    <a:pt x="216046" y="1743852"/>
                  </a:lnTo>
                  <a:lnTo>
                    <a:pt x="243919" y="1779653"/>
                  </a:lnTo>
                  <a:lnTo>
                    <a:pt x="273224" y="1814244"/>
                  </a:lnTo>
                  <a:lnTo>
                    <a:pt x="303917" y="1847580"/>
                  </a:lnTo>
                  <a:lnTo>
                    <a:pt x="335953" y="1879617"/>
                  </a:lnTo>
                  <a:lnTo>
                    <a:pt x="369289" y="1910310"/>
                  </a:lnTo>
                  <a:lnTo>
                    <a:pt x="403879" y="1939615"/>
                  </a:lnTo>
                  <a:lnTo>
                    <a:pt x="439680" y="1967488"/>
                  </a:lnTo>
                  <a:lnTo>
                    <a:pt x="476647" y="1993885"/>
                  </a:lnTo>
                  <a:lnTo>
                    <a:pt x="514735" y="2018760"/>
                  </a:lnTo>
                  <a:lnTo>
                    <a:pt x="553901" y="2042070"/>
                  </a:lnTo>
                  <a:lnTo>
                    <a:pt x="594099" y="2063770"/>
                  </a:lnTo>
                  <a:lnTo>
                    <a:pt x="635286" y="2083816"/>
                  </a:lnTo>
                  <a:lnTo>
                    <a:pt x="677417" y="2102164"/>
                  </a:lnTo>
                  <a:lnTo>
                    <a:pt x="720447" y="2118768"/>
                  </a:lnTo>
                  <a:lnTo>
                    <a:pt x="764333" y="2133586"/>
                  </a:lnTo>
                  <a:lnTo>
                    <a:pt x="809030" y="2146571"/>
                  </a:lnTo>
                  <a:lnTo>
                    <a:pt x="854494" y="2157681"/>
                  </a:lnTo>
                  <a:lnTo>
                    <a:pt x="900680" y="2166870"/>
                  </a:lnTo>
                  <a:lnTo>
                    <a:pt x="947543" y="2174094"/>
                  </a:lnTo>
                  <a:lnTo>
                    <a:pt x="995040" y="2179310"/>
                  </a:lnTo>
                  <a:lnTo>
                    <a:pt x="1043126" y="2182471"/>
                  </a:lnTo>
                  <a:lnTo>
                    <a:pt x="1091757" y="2183535"/>
                  </a:lnTo>
                  <a:lnTo>
                    <a:pt x="1140388" y="2182471"/>
                  </a:lnTo>
                  <a:lnTo>
                    <a:pt x="1188475" y="2179310"/>
                  </a:lnTo>
                  <a:lnTo>
                    <a:pt x="1235973" y="2174094"/>
                  </a:lnTo>
                  <a:lnTo>
                    <a:pt x="1282837" y="2166870"/>
                  </a:lnTo>
                  <a:lnTo>
                    <a:pt x="1329024" y="2157681"/>
                  </a:lnTo>
                  <a:lnTo>
                    <a:pt x="1374488" y="2146571"/>
                  </a:lnTo>
                  <a:lnTo>
                    <a:pt x="1419185" y="2133586"/>
                  </a:lnTo>
                  <a:lnTo>
                    <a:pt x="1463072" y="2118768"/>
                  </a:lnTo>
                  <a:lnTo>
                    <a:pt x="1506103" y="2102164"/>
                  </a:lnTo>
                  <a:lnTo>
                    <a:pt x="1548234" y="2083816"/>
                  </a:lnTo>
                  <a:lnTo>
                    <a:pt x="1589422" y="2063770"/>
                  </a:lnTo>
                  <a:lnTo>
                    <a:pt x="1629620" y="2042070"/>
                  </a:lnTo>
                  <a:lnTo>
                    <a:pt x="1668786" y="2018760"/>
                  </a:lnTo>
                  <a:lnTo>
                    <a:pt x="1706875" y="1993885"/>
                  </a:lnTo>
                  <a:lnTo>
                    <a:pt x="1743842" y="1967488"/>
                  </a:lnTo>
                  <a:lnTo>
                    <a:pt x="1779643" y="1939615"/>
                  </a:lnTo>
                  <a:lnTo>
                    <a:pt x="1814234" y="1910310"/>
                  </a:lnTo>
                  <a:lnTo>
                    <a:pt x="1847569" y="1879617"/>
                  </a:lnTo>
                  <a:lnTo>
                    <a:pt x="1879606" y="1847580"/>
                  </a:lnTo>
                  <a:lnTo>
                    <a:pt x="1910299" y="1814244"/>
                  </a:lnTo>
                  <a:lnTo>
                    <a:pt x="1939605" y="1779653"/>
                  </a:lnTo>
                  <a:lnTo>
                    <a:pt x="1967478" y="1743852"/>
                  </a:lnTo>
                  <a:lnTo>
                    <a:pt x="1993874" y="1706885"/>
                  </a:lnTo>
                  <a:lnTo>
                    <a:pt x="2018750" y="1668797"/>
                  </a:lnTo>
                  <a:lnTo>
                    <a:pt x="2042059" y="1629631"/>
                  </a:lnTo>
                  <a:lnTo>
                    <a:pt x="2063760" y="1589432"/>
                  </a:lnTo>
                  <a:lnTo>
                    <a:pt x="2083806" y="1548245"/>
                  </a:lnTo>
                  <a:lnTo>
                    <a:pt x="2102153" y="1506113"/>
                  </a:lnTo>
                  <a:lnTo>
                    <a:pt x="2118758" y="1463082"/>
                  </a:lnTo>
                  <a:lnTo>
                    <a:pt x="2133575" y="1419196"/>
                  </a:lnTo>
                  <a:lnTo>
                    <a:pt x="2146561" y="1374498"/>
                  </a:lnTo>
                  <a:lnTo>
                    <a:pt x="2157670" y="1329034"/>
                  </a:lnTo>
                  <a:lnTo>
                    <a:pt x="2166860" y="1282848"/>
                  </a:lnTo>
                  <a:lnTo>
                    <a:pt x="2174084" y="1235983"/>
                  </a:lnTo>
                  <a:lnTo>
                    <a:pt x="2179299" y="1188486"/>
                  </a:lnTo>
                  <a:lnTo>
                    <a:pt x="2182461" y="1140399"/>
                  </a:lnTo>
                  <a:lnTo>
                    <a:pt x="2183525" y="1091767"/>
                  </a:lnTo>
                  <a:lnTo>
                    <a:pt x="2182461" y="1043136"/>
                  </a:lnTo>
                  <a:lnTo>
                    <a:pt x="2179299" y="995049"/>
                  </a:lnTo>
                  <a:lnTo>
                    <a:pt x="2174084" y="947551"/>
                  </a:lnTo>
                  <a:lnTo>
                    <a:pt x="2166860" y="900687"/>
                  </a:lnTo>
                  <a:lnTo>
                    <a:pt x="2157670" y="854501"/>
                  </a:lnTo>
                  <a:lnTo>
                    <a:pt x="2146561" y="809036"/>
                  </a:lnTo>
                  <a:lnTo>
                    <a:pt x="2133575" y="764339"/>
                  </a:lnTo>
                  <a:lnTo>
                    <a:pt x="2118758" y="720452"/>
                  </a:lnTo>
                  <a:lnTo>
                    <a:pt x="2102153" y="677421"/>
                  </a:lnTo>
                  <a:lnTo>
                    <a:pt x="2083806" y="635290"/>
                  </a:lnTo>
                  <a:lnTo>
                    <a:pt x="2063760" y="594103"/>
                  </a:lnTo>
                  <a:lnTo>
                    <a:pt x="2042059" y="553904"/>
                  </a:lnTo>
                  <a:lnTo>
                    <a:pt x="2018750" y="514738"/>
                  </a:lnTo>
                  <a:lnTo>
                    <a:pt x="1993874" y="476649"/>
                  </a:lnTo>
                  <a:lnTo>
                    <a:pt x="1967478" y="439682"/>
                  </a:lnTo>
                  <a:lnTo>
                    <a:pt x="1939605" y="403881"/>
                  </a:lnTo>
                  <a:lnTo>
                    <a:pt x="1910299" y="369291"/>
                  </a:lnTo>
                  <a:lnTo>
                    <a:pt x="1879606" y="335955"/>
                  </a:lnTo>
                  <a:lnTo>
                    <a:pt x="1847569" y="303918"/>
                  </a:lnTo>
                  <a:lnTo>
                    <a:pt x="1814234" y="273225"/>
                  </a:lnTo>
                  <a:lnTo>
                    <a:pt x="1779643" y="243919"/>
                  </a:lnTo>
                  <a:lnTo>
                    <a:pt x="1743842" y="216046"/>
                  </a:lnTo>
                  <a:lnTo>
                    <a:pt x="1706875" y="189650"/>
                  </a:lnTo>
                  <a:lnTo>
                    <a:pt x="1668786" y="164775"/>
                  </a:lnTo>
                  <a:lnTo>
                    <a:pt x="1629620" y="141465"/>
                  </a:lnTo>
                  <a:lnTo>
                    <a:pt x="1589422" y="119764"/>
                  </a:lnTo>
                  <a:lnTo>
                    <a:pt x="1548234" y="99718"/>
                  </a:lnTo>
                  <a:lnTo>
                    <a:pt x="1506103" y="81371"/>
                  </a:lnTo>
                  <a:lnTo>
                    <a:pt x="1463072" y="64766"/>
                  </a:lnTo>
                  <a:lnTo>
                    <a:pt x="1419185" y="49949"/>
                  </a:lnTo>
                  <a:lnTo>
                    <a:pt x="1374488" y="36963"/>
                  </a:lnTo>
                  <a:lnTo>
                    <a:pt x="1329024" y="25854"/>
                  </a:lnTo>
                  <a:lnTo>
                    <a:pt x="1282837" y="16665"/>
                  </a:lnTo>
                  <a:lnTo>
                    <a:pt x="1235973" y="9440"/>
                  </a:lnTo>
                  <a:lnTo>
                    <a:pt x="1188475" y="4225"/>
                  </a:lnTo>
                  <a:lnTo>
                    <a:pt x="1140388" y="1063"/>
                  </a:lnTo>
                  <a:lnTo>
                    <a:pt x="1091757" y="0"/>
                  </a:lnTo>
                  <a:close/>
                </a:path>
              </a:pathLst>
            </a:custGeom>
            <a:solidFill>
              <a:srgbClr val="E0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04112" y="2399560"/>
              <a:ext cx="2035351" cy="203534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525216" y="3214109"/>
              <a:ext cx="227329" cy="325120"/>
            </a:xfrm>
            <a:custGeom>
              <a:avLst/>
              <a:gdLst/>
              <a:ahLst/>
              <a:cxnLst/>
              <a:rect l="l" t="t" r="r" b="b"/>
              <a:pathLst>
                <a:path w="227330" h="325120">
                  <a:moveTo>
                    <a:pt x="34188" y="167182"/>
                  </a:moveTo>
                  <a:lnTo>
                    <a:pt x="0" y="167182"/>
                  </a:lnTo>
                  <a:lnTo>
                    <a:pt x="0" y="201371"/>
                  </a:lnTo>
                  <a:lnTo>
                    <a:pt x="34188" y="201371"/>
                  </a:lnTo>
                  <a:lnTo>
                    <a:pt x="34188" y="167182"/>
                  </a:lnTo>
                  <a:close/>
                </a:path>
                <a:path w="227330" h="325120">
                  <a:moveTo>
                    <a:pt x="119659" y="0"/>
                  </a:moveTo>
                  <a:lnTo>
                    <a:pt x="85483" y="0"/>
                  </a:lnTo>
                  <a:lnTo>
                    <a:pt x="85483" y="324777"/>
                  </a:lnTo>
                  <a:lnTo>
                    <a:pt x="119659" y="324777"/>
                  </a:lnTo>
                  <a:lnTo>
                    <a:pt x="119659" y="0"/>
                  </a:lnTo>
                  <a:close/>
                </a:path>
                <a:path w="227330" h="325120">
                  <a:moveTo>
                    <a:pt x="226936" y="173139"/>
                  </a:moveTo>
                  <a:lnTo>
                    <a:pt x="192747" y="173139"/>
                  </a:lnTo>
                  <a:lnTo>
                    <a:pt x="192747" y="224409"/>
                  </a:lnTo>
                  <a:lnTo>
                    <a:pt x="226936" y="224409"/>
                  </a:lnTo>
                  <a:lnTo>
                    <a:pt x="226936" y="173139"/>
                  </a:lnTo>
                  <a:close/>
                </a:path>
                <a:path w="227330" h="325120">
                  <a:moveTo>
                    <a:pt x="226936" y="53467"/>
                  </a:moveTo>
                  <a:lnTo>
                    <a:pt x="192747" y="53467"/>
                  </a:lnTo>
                  <a:lnTo>
                    <a:pt x="192747" y="156032"/>
                  </a:lnTo>
                  <a:lnTo>
                    <a:pt x="226936" y="156032"/>
                  </a:lnTo>
                  <a:lnTo>
                    <a:pt x="226936" y="53467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149715" y="2987909"/>
              <a:ext cx="944244" cy="859155"/>
            </a:xfrm>
            <a:custGeom>
              <a:avLst/>
              <a:gdLst/>
              <a:ahLst/>
              <a:cxnLst/>
              <a:rect l="l" t="t" r="r" b="b"/>
              <a:pathLst>
                <a:path w="944244" h="859154">
                  <a:moveTo>
                    <a:pt x="297967" y="570407"/>
                  </a:moveTo>
                  <a:lnTo>
                    <a:pt x="255206" y="579691"/>
                  </a:lnTo>
                  <a:lnTo>
                    <a:pt x="218236" y="600811"/>
                  </a:lnTo>
                  <a:lnTo>
                    <a:pt x="189166" y="631621"/>
                  </a:lnTo>
                  <a:lnTo>
                    <a:pt x="170116" y="669963"/>
                  </a:lnTo>
                  <a:lnTo>
                    <a:pt x="163169" y="713689"/>
                  </a:lnTo>
                  <a:lnTo>
                    <a:pt x="187985" y="738187"/>
                  </a:lnTo>
                  <a:lnTo>
                    <a:pt x="212318" y="713536"/>
                  </a:lnTo>
                  <a:lnTo>
                    <a:pt x="219316" y="678675"/>
                  </a:lnTo>
                  <a:lnTo>
                    <a:pt x="237464" y="649935"/>
                  </a:lnTo>
                  <a:lnTo>
                    <a:pt x="264414" y="629475"/>
                  </a:lnTo>
                  <a:lnTo>
                    <a:pt x="297675" y="619861"/>
                  </a:lnTo>
                  <a:lnTo>
                    <a:pt x="274878" y="597065"/>
                  </a:lnTo>
                  <a:lnTo>
                    <a:pt x="274510" y="596201"/>
                  </a:lnTo>
                  <a:lnTo>
                    <a:pt x="274510" y="594372"/>
                  </a:lnTo>
                  <a:lnTo>
                    <a:pt x="274878" y="593496"/>
                  </a:lnTo>
                  <a:lnTo>
                    <a:pt x="297967" y="570407"/>
                  </a:lnTo>
                  <a:close/>
                </a:path>
                <a:path w="944244" h="859154">
                  <a:moveTo>
                    <a:pt x="305955" y="712546"/>
                  </a:moveTo>
                  <a:lnTo>
                    <a:pt x="303936" y="702678"/>
                  </a:lnTo>
                  <a:lnTo>
                    <a:pt x="300189" y="697699"/>
                  </a:lnTo>
                  <a:lnTo>
                    <a:pt x="298259" y="695134"/>
                  </a:lnTo>
                  <a:lnTo>
                    <a:pt x="294195" y="692899"/>
                  </a:lnTo>
                  <a:lnTo>
                    <a:pt x="294195" y="703376"/>
                  </a:lnTo>
                  <a:lnTo>
                    <a:pt x="294195" y="721804"/>
                  </a:lnTo>
                  <a:lnTo>
                    <a:pt x="287604" y="727481"/>
                  </a:lnTo>
                  <a:lnTo>
                    <a:pt x="266915" y="727481"/>
                  </a:lnTo>
                  <a:lnTo>
                    <a:pt x="266915" y="697699"/>
                  </a:lnTo>
                  <a:lnTo>
                    <a:pt x="287604" y="697699"/>
                  </a:lnTo>
                  <a:lnTo>
                    <a:pt x="294195" y="703376"/>
                  </a:lnTo>
                  <a:lnTo>
                    <a:pt x="294195" y="692899"/>
                  </a:lnTo>
                  <a:lnTo>
                    <a:pt x="289496" y="690308"/>
                  </a:lnTo>
                  <a:lnTo>
                    <a:pt x="278180" y="688606"/>
                  </a:lnTo>
                  <a:lnTo>
                    <a:pt x="255333" y="688606"/>
                  </a:lnTo>
                  <a:lnTo>
                    <a:pt x="255333" y="736561"/>
                  </a:lnTo>
                  <a:lnTo>
                    <a:pt x="278180" y="736561"/>
                  </a:lnTo>
                  <a:lnTo>
                    <a:pt x="289496" y="734860"/>
                  </a:lnTo>
                  <a:lnTo>
                    <a:pt x="298259" y="730034"/>
                  </a:lnTo>
                  <a:lnTo>
                    <a:pt x="300177" y="727481"/>
                  </a:lnTo>
                  <a:lnTo>
                    <a:pt x="303936" y="722452"/>
                  </a:lnTo>
                  <a:lnTo>
                    <a:pt x="305955" y="712546"/>
                  </a:lnTo>
                  <a:close/>
                </a:path>
                <a:path w="944244" h="859154">
                  <a:moveTo>
                    <a:pt x="329234" y="834034"/>
                  </a:moveTo>
                  <a:lnTo>
                    <a:pt x="304584" y="809383"/>
                  </a:lnTo>
                  <a:lnTo>
                    <a:pt x="270459" y="802322"/>
                  </a:lnTo>
                  <a:lnTo>
                    <a:pt x="242036" y="783907"/>
                  </a:lnTo>
                  <a:lnTo>
                    <a:pt x="221869" y="756678"/>
                  </a:lnTo>
                  <a:lnTo>
                    <a:pt x="212458" y="723150"/>
                  </a:lnTo>
                  <a:lnTo>
                    <a:pt x="189141" y="746798"/>
                  </a:lnTo>
                  <a:lnTo>
                    <a:pt x="186956" y="746823"/>
                  </a:lnTo>
                  <a:lnTo>
                    <a:pt x="163042" y="723226"/>
                  </a:lnTo>
                  <a:lnTo>
                    <a:pt x="172212" y="766038"/>
                  </a:lnTo>
                  <a:lnTo>
                    <a:pt x="193040" y="803071"/>
                  </a:lnTo>
                  <a:lnTo>
                    <a:pt x="223431" y="832269"/>
                  </a:lnTo>
                  <a:lnTo>
                    <a:pt x="261327" y="851496"/>
                  </a:lnTo>
                  <a:lnTo>
                    <a:pt x="304609" y="858659"/>
                  </a:lnTo>
                  <a:lnTo>
                    <a:pt x="329234" y="834034"/>
                  </a:lnTo>
                  <a:close/>
                </a:path>
                <a:path w="944244" h="859154">
                  <a:moveTo>
                    <a:pt x="351917" y="719137"/>
                  </a:moveTo>
                  <a:lnTo>
                    <a:pt x="348195" y="707212"/>
                  </a:lnTo>
                  <a:lnTo>
                    <a:pt x="346113" y="704240"/>
                  </a:lnTo>
                  <a:lnTo>
                    <a:pt x="341325" y="701408"/>
                  </a:lnTo>
                  <a:lnTo>
                    <a:pt x="341325" y="714883"/>
                  </a:lnTo>
                  <a:lnTo>
                    <a:pt x="322300" y="714883"/>
                  </a:lnTo>
                  <a:lnTo>
                    <a:pt x="323062" y="710209"/>
                  </a:lnTo>
                  <a:lnTo>
                    <a:pt x="326720" y="707212"/>
                  </a:lnTo>
                  <a:lnTo>
                    <a:pt x="336905" y="707212"/>
                  </a:lnTo>
                  <a:lnTo>
                    <a:pt x="340563" y="710209"/>
                  </a:lnTo>
                  <a:lnTo>
                    <a:pt x="341325" y="714883"/>
                  </a:lnTo>
                  <a:lnTo>
                    <a:pt x="341325" y="701408"/>
                  </a:lnTo>
                  <a:lnTo>
                    <a:pt x="339699" y="700443"/>
                  </a:lnTo>
                  <a:lnTo>
                    <a:pt x="331724" y="699122"/>
                  </a:lnTo>
                  <a:lnTo>
                    <a:pt x="323545" y="700544"/>
                  </a:lnTo>
                  <a:lnTo>
                    <a:pt x="317017" y="704494"/>
                  </a:lnTo>
                  <a:lnTo>
                    <a:pt x="312686" y="710514"/>
                  </a:lnTo>
                  <a:lnTo>
                    <a:pt x="311124" y="718134"/>
                  </a:lnTo>
                  <a:lnTo>
                    <a:pt x="312686" y="725754"/>
                  </a:lnTo>
                  <a:lnTo>
                    <a:pt x="317144" y="731774"/>
                  </a:lnTo>
                  <a:lnTo>
                    <a:pt x="324104" y="735736"/>
                  </a:lnTo>
                  <a:lnTo>
                    <a:pt x="333222" y="737158"/>
                  </a:lnTo>
                  <a:lnTo>
                    <a:pt x="340144" y="737158"/>
                  </a:lnTo>
                  <a:lnTo>
                    <a:pt x="345567" y="735076"/>
                  </a:lnTo>
                  <a:lnTo>
                    <a:pt x="349161" y="731139"/>
                  </a:lnTo>
                  <a:lnTo>
                    <a:pt x="346671" y="728560"/>
                  </a:lnTo>
                  <a:lnTo>
                    <a:pt x="343230" y="724979"/>
                  </a:lnTo>
                  <a:lnTo>
                    <a:pt x="340563" y="727392"/>
                  </a:lnTo>
                  <a:lnTo>
                    <a:pt x="337566" y="728560"/>
                  </a:lnTo>
                  <a:lnTo>
                    <a:pt x="327558" y="728560"/>
                  </a:lnTo>
                  <a:lnTo>
                    <a:pt x="323469" y="725728"/>
                  </a:lnTo>
                  <a:lnTo>
                    <a:pt x="322389" y="721131"/>
                  </a:lnTo>
                  <a:lnTo>
                    <a:pt x="351751" y="721131"/>
                  </a:lnTo>
                  <a:lnTo>
                    <a:pt x="351751" y="720305"/>
                  </a:lnTo>
                  <a:lnTo>
                    <a:pt x="351917" y="719137"/>
                  </a:lnTo>
                  <a:close/>
                </a:path>
                <a:path w="944244" h="859154">
                  <a:moveTo>
                    <a:pt x="397116" y="699693"/>
                  </a:moveTo>
                  <a:lnTo>
                    <a:pt x="386359" y="699693"/>
                  </a:lnTo>
                  <a:lnTo>
                    <a:pt x="375259" y="724801"/>
                  </a:lnTo>
                  <a:lnTo>
                    <a:pt x="364502" y="699693"/>
                  </a:lnTo>
                  <a:lnTo>
                    <a:pt x="352907" y="699693"/>
                  </a:lnTo>
                  <a:lnTo>
                    <a:pt x="369176" y="736561"/>
                  </a:lnTo>
                  <a:lnTo>
                    <a:pt x="380771" y="736561"/>
                  </a:lnTo>
                  <a:lnTo>
                    <a:pt x="397116" y="699693"/>
                  </a:lnTo>
                  <a:close/>
                </a:path>
                <a:path w="944244" h="859154">
                  <a:moveTo>
                    <a:pt x="429171" y="711631"/>
                  </a:moveTo>
                  <a:close/>
                </a:path>
                <a:path w="944244" h="859154">
                  <a:moveTo>
                    <a:pt x="457911" y="658736"/>
                  </a:moveTo>
                  <a:lnTo>
                    <a:pt x="412127" y="609625"/>
                  </a:lnTo>
                  <a:lnTo>
                    <a:pt x="379285" y="588352"/>
                  </a:lnTo>
                  <a:lnTo>
                    <a:pt x="307454" y="570661"/>
                  </a:lnTo>
                  <a:lnTo>
                    <a:pt x="282803" y="595287"/>
                  </a:lnTo>
                  <a:lnTo>
                    <a:pt x="307454" y="619937"/>
                  </a:lnTo>
                  <a:lnTo>
                    <a:pt x="333413" y="623341"/>
                  </a:lnTo>
                  <a:lnTo>
                    <a:pt x="358216" y="632841"/>
                  </a:lnTo>
                  <a:lnTo>
                    <a:pt x="404063" y="669963"/>
                  </a:lnTo>
                  <a:lnTo>
                    <a:pt x="430834" y="707669"/>
                  </a:lnTo>
                  <a:lnTo>
                    <a:pt x="437311" y="693381"/>
                  </a:lnTo>
                  <a:lnTo>
                    <a:pt x="446201" y="677049"/>
                  </a:lnTo>
                  <a:lnTo>
                    <a:pt x="457911" y="658736"/>
                  </a:lnTo>
                  <a:close/>
                </a:path>
                <a:path w="944244" h="859154">
                  <a:moveTo>
                    <a:pt x="468591" y="754507"/>
                  </a:moveTo>
                  <a:lnTo>
                    <a:pt x="463511" y="717461"/>
                  </a:lnTo>
                  <a:lnTo>
                    <a:pt x="432816" y="718045"/>
                  </a:lnTo>
                  <a:lnTo>
                    <a:pt x="427685" y="726922"/>
                  </a:lnTo>
                  <a:lnTo>
                    <a:pt x="421182" y="737069"/>
                  </a:lnTo>
                  <a:lnTo>
                    <a:pt x="383222" y="779741"/>
                  </a:lnTo>
                  <a:lnTo>
                    <a:pt x="338150" y="804684"/>
                  </a:lnTo>
                  <a:lnTo>
                    <a:pt x="314045" y="809142"/>
                  </a:lnTo>
                  <a:lnTo>
                    <a:pt x="337820" y="832904"/>
                  </a:lnTo>
                  <a:lnTo>
                    <a:pt x="337820" y="835152"/>
                  </a:lnTo>
                  <a:lnTo>
                    <a:pt x="314553" y="858418"/>
                  </a:lnTo>
                  <a:lnTo>
                    <a:pt x="349338" y="852665"/>
                  </a:lnTo>
                  <a:lnTo>
                    <a:pt x="413639" y="818489"/>
                  </a:lnTo>
                  <a:lnTo>
                    <a:pt x="442328" y="790448"/>
                  </a:lnTo>
                  <a:lnTo>
                    <a:pt x="467106" y="756920"/>
                  </a:lnTo>
                  <a:lnTo>
                    <a:pt x="468591" y="754507"/>
                  </a:lnTo>
                  <a:close/>
                </a:path>
                <a:path w="944244" h="859154">
                  <a:moveTo>
                    <a:pt x="587540" y="712546"/>
                  </a:moveTo>
                  <a:lnTo>
                    <a:pt x="585457" y="702614"/>
                  </a:lnTo>
                  <a:lnTo>
                    <a:pt x="581482" y="697191"/>
                  </a:lnTo>
                  <a:lnTo>
                    <a:pt x="579678" y="694740"/>
                  </a:lnTo>
                  <a:lnTo>
                    <a:pt x="575703" y="692391"/>
                  </a:lnTo>
                  <a:lnTo>
                    <a:pt x="575703" y="703376"/>
                  </a:lnTo>
                  <a:lnTo>
                    <a:pt x="575703" y="721639"/>
                  </a:lnTo>
                  <a:lnTo>
                    <a:pt x="568947" y="727900"/>
                  </a:lnTo>
                  <a:lnTo>
                    <a:pt x="550926" y="727900"/>
                  </a:lnTo>
                  <a:lnTo>
                    <a:pt x="544169" y="721639"/>
                  </a:lnTo>
                  <a:lnTo>
                    <a:pt x="544169" y="703376"/>
                  </a:lnTo>
                  <a:lnTo>
                    <a:pt x="550926" y="697191"/>
                  </a:lnTo>
                  <a:lnTo>
                    <a:pt x="568947" y="697191"/>
                  </a:lnTo>
                  <a:lnTo>
                    <a:pt x="575703" y="703376"/>
                  </a:lnTo>
                  <a:lnTo>
                    <a:pt x="575703" y="692391"/>
                  </a:lnTo>
                  <a:lnTo>
                    <a:pt x="570928" y="689559"/>
                  </a:lnTo>
                  <a:lnTo>
                    <a:pt x="559930" y="687692"/>
                  </a:lnTo>
                  <a:lnTo>
                    <a:pt x="548894" y="689571"/>
                  </a:lnTo>
                  <a:lnTo>
                    <a:pt x="540156" y="694766"/>
                  </a:lnTo>
                  <a:lnTo>
                    <a:pt x="534403" y="702640"/>
                  </a:lnTo>
                  <a:lnTo>
                    <a:pt x="532333" y="712546"/>
                  </a:lnTo>
                  <a:lnTo>
                    <a:pt x="534403" y="722452"/>
                  </a:lnTo>
                  <a:lnTo>
                    <a:pt x="540156" y="730326"/>
                  </a:lnTo>
                  <a:lnTo>
                    <a:pt x="548894" y="735520"/>
                  </a:lnTo>
                  <a:lnTo>
                    <a:pt x="559930" y="737400"/>
                  </a:lnTo>
                  <a:lnTo>
                    <a:pt x="570953" y="735520"/>
                  </a:lnTo>
                  <a:lnTo>
                    <a:pt x="579678" y="730351"/>
                  </a:lnTo>
                  <a:lnTo>
                    <a:pt x="581482" y="727900"/>
                  </a:lnTo>
                  <a:lnTo>
                    <a:pt x="585457" y="722477"/>
                  </a:lnTo>
                  <a:lnTo>
                    <a:pt x="587540" y="712546"/>
                  </a:lnTo>
                  <a:close/>
                </a:path>
                <a:path w="944244" h="859154">
                  <a:moveTo>
                    <a:pt x="610158" y="809117"/>
                  </a:moveTo>
                  <a:lnTo>
                    <a:pt x="562978" y="794880"/>
                  </a:lnTo>
                  <a:lnTo>
                    <a:pt x="520153" y="759358"/>
                  </a:lnTo>
                  <a:lnTo>
                    <a:pt x="493369" y="721652"/>
                  </a:lnTo>
                  <a:lnTo>
                    <a:pt x="491109" y="726960"/>
                  </a:lnTo>
                  <a:lnTo>
                    <a:pt x="488632" y="732409"/>
                  </a:lnTo>
                  <a:lnTo>
                    <a:pt x="474853" y="757402"/>
                  </a:lnTo>
                  <a:lnTo>
                    <a:pt x="471995" y="762038"/>
                  </a:lnTo>
                  <a:lnTo>
                    <a:pt x="469417" y="765987"/>
                  </a:lnTo>
                  <a:lnTo>
                    <a:pt x="467817" y="768375"/>
                  </a:lnTo>
                  <a:lnTo>
                    <a:pt x="467677" y="768553"/>
                  </a:lnTo>
                  <a:lnTo>
                    <a:pt x="510590" y="818489"/>
                  </a:lnTo>
                  <a:lnTo>
                    <a:pt x="574865" y="852690"/>
                  </a:lnTo>
                  <a:lnTo>
                    <a:pt x="609650" y="858456"/>
                  </a:lnTo>
                  <a:lnTo>
                    <a:pt x="587679" y="836460"/>
                  </a:lnTo>
                  <a:lnTo>
                    <a:pt x="587019" y="835774"/>
                  </a:lnTo>
                  <a:lnTo>
                    <a:pt x="586676" y="834898"/>
                  </a:lnTo>
                  <a:lnTo>
                    <a:pt x="586676" y="833145"/>
                  </a:lnTo>
                  <a:lnTo>
                    <a:pt x="587019" y="832269"/>
                  </a:lnTo>
                  <a:lnTo>
                    <a:pt x="610158" y="809117"/>
                  </a:lnTo>
                  <a:close/>
                </a:path>
                <a:path w="944244" h="859154">
                  <a:moveTo>
                    <a:pt x="637667" y="718134"/>
                  </a:moveTo>
                  <a:lnTo>
                    <a:pt x="636181" y="710234"/>
                  </a:lnTo>
                  <a:lnTo>
                    <a:pt x="634568" y="707872"/>
                  </a:lnTo>
                  <a:lnTo>
                    <a:pt x="632104" y="704253"/>
                  </a:lnTo>
                  <a:lnTo>
                    <a:pt x="631494" y="703872"/>
                  </a:lnTo>
                  <a:lnTo>
                    <a:pt x="626325" y="700671"/>
                  </a:lnTo>
                  <a:lnTo>
                    <a:pt x="626325" y="711708"/>
                  </a:lnTo>
                  <a:lnTo>
                    <a:pt x="626325" y="724471"/>
                  </a:lnTo>
                  <a:lnTo>
                    <a:pt x="622071" y="728319"/>
                  </a:lnTo>
                  <a:lnTo>
                    <a:pt x="610819" y="728319"/>
                  </a:lnTo>
                  <a:lnTo>
                    <a:pt x="606564" y="724471"/>
                  </a:lnTo>
                  <a:lnTo>
                    <a:pt x="606564" y="711708"/>
                  </a:lnTo>
                  <a:lnTo>
                    <a:pt x="610819" y="707872"/>
                  </a:lnTo>
                  <a:lnTo>
                    <a:pt x="622071" y="707872"/>
                  </a:lnTo>
                  <a:lnTo>
                    <a:pt x="626325" y="711708"/>
                  </a:lnTo>
                  <a:lnTo>
                    <a:pt x="626325" y="700671"/>
                  </a:lnTo>
                  <a:lnTo>
                    <a:pt x="625983" y="700455"/>
                  </a:lnTo>
                  <a:lnTo>
                    <a:pt x="618401" y="699122"/>
                  </a:lnTo>
                  <a:lnTo>
                    <a:pt x="613232" y="699122"/>
                  </a:lnTo>
                  <a:lnTo>
                    <a:pt x="609053" y="700697"/>
                  </a:lnTo>
                  <a:lnTo>
                    <a:pt x="606234" y="703872"/>
                  </a:lnTo>
                  <a:lnTo>
                    <a:pt x="606234" y="699617"/>
                  </a:lnTo>
                  <a:lnTo>
                    <a:pt x="595464" y="699617"/>
                  </a:lnTo>
                  <a:lnTo>
                    <a:pt x="595464" y="749833"/>
                  </a:lnTo>
                  <a:lnTo>
                    <a:pt x="606717" y="749833"/>
                  </a:lnTo>
                  <a:lnTo>
                    <a:pt x="606717" y="732650"/>
                  </a:lnTo>
                  <a:lnTo>
                    <a:pt x="609638" y="735660"/>
                  </a:lnTo>
                  <a:lnTo>
                    <a:pt x="613575" y="737069"/>
                  </a:lnTo>
                  <a:lnTo>
                    <a:pt x="618401" y="737069"/>
                  </a:lnTo>
                  <a:lnTo>
                    <a:pt x="625983" y="735736"/>
                  </a:lnTo>
                  <a:lnTo>
                    <a:pt x="630974" y="732650"/>
                  </a:lnTo>
                  <a:lnTo>
                    <a:pt x="632104" y="731951"/>
                  </a:lnTo>
                  <a:lnTo>
                    <a:pt x="634580" y="728319"/>
                  </a:lnTo>
                  <a:lnTo>
                    <a:pt x="636181" y="725982"/>
                  </a:lnTo>
                  <a:lnTo>
                    <a:pt x="637667" y="718134"/>
                  </a:lnTo>
                  <a:close/>
                </a:path>
                <a:path w="944244" h="859154">
                  <a:moveTo>
                    <a:pt x="641413" y="595287"/>
                  </a:moveTo>
                  <a:lnTo>
                    <a:pt x="616762" y="570661"/>
                  </a:lnTo>
                  <a:lnTo>
                    <a:pt x="579970" y="575284"/>
                  </a:lnTo>
                  <a:lnTo>
                    <a:pt x="544918" y="588352"/>
                  </a:lnTo>
                  <a:lnTo>
                    <a:pt x="512089" y="609625"/>
                  </a:lnTo>
                  <a:lnTo>
                    <a:pt x="481914" y="638860"/>
                  </a:lnTo>
                  <a:lnTo>
                    <a:pt x="453910" y="677583"/>
                  </a:lnTo>
                  <a:lnTo>
                    <a:pt x="436867" y="711111"/>
                  </a:lnTo>
                  <a:lnTo>
                    <a:pt x="468198" y="710488"/>
                  </a:lnTo>
                  <a:lnTo>
                    <a:pt x="469684" y="711771"/>
                  </a:lnTo>
                  <a:lnTo>
                    <a:pt x="474256" y="744956"/>
                  </a:lnTo>
                  <a:lnTo>
                    <a:pt x="475894" y="742086"/>
                  </a:lnTo>
                  <a:lnTo>
                    <a:pt x="476885" y="740295"/>
                  </a:lnTo>
                  <a:lnTo>
                    <a:pt x="484759" y="724344"/>
                  </a:lnTo>
                  <a:lnTo>
                    <a:pt x="491020" y="711606"/>
                  </a:lnTo>
                  <a:lnTo>
                    <a:pt x="491223" y="711517"/>
                  </a:lnTo>
                  <a:lnTo>
                    <a:pt x="491820" y="710488"/>
                  </a:lnTo>
                  <a:lnTo>
                    <a:pt x="496354" y="702627"/>
                  </a:lnTo>
                  <a:lnTo>
                    <a:pt x="502894" y="692416"/>
                  </a:lnTo>
                  <a:lnTo>
                    <a:pt x="542417" y="648398"/>
                  </a:lnTo>
                  <a:lnTo>
                    <a:pt x="590804" y="623341"/>
                  </a:lnTo>
                  <a:lnTo>
                    <a:pt x="616762" y="619937"/>
                  </a:lnTo>
                  <a:lnTo>
                    <a:pt x="641413" y="595287"/>
                  </a:lnTo>
                  <a:close/>
                </a:path>
                <a:path w="944244" h="859154">
                  <a:moveTo>
                    <a:pt x="676529" y="725385"/>
                  </a:moveTo>
                  <a:lnTo>
                    <a:pt x="672871" y="717816"/>
                  </a:lnTo>
                  <a:lnTo>
                    <a:pt x="664819" y="714908"/>
                  </a:lnTo>
                  <a:lnTo>
                    <a:pt x="656755" y="713562"/>
                  </a:lnTo>
                  <a:lnTo>
                    <a:pt x="653097" y="710628"/>
                  </a:lnTo>
                  <a:lnTo>
                    <a:pt x="653097" y="708710"/>
                  </a:lnTo>
                  <a:lnTo>
                    <a:pt x="655269" y="707212"/>
                  </a:lnTo>
                  <a:lnTo>
                    <a:pt x="663867" y="707212"/>
                  </a:lnTo>
                  <a:lnTo>
                    <a:pt x="667689" y="707885"/>
                  </a:lnTo>
                  <a:lnTo>
                    <a:pt x="671449" y="709879"/>
                  </a:lnTo>
                  <a:lnTo>
                    <a:pt x="675208" y="702284"/>
                  </a:lnTo>
                  <a:lnTo>
                    <a:pt x="671525" y="700290"/>
                  </a:lnTo>
                  <a:lnTo>
                    <a:pt x="665607" y="699109"/>
                  </a:lnTo>
                  <a:lnTo>
                    <a:pt x="649020" y="699109"/>
                  </a:lnTo>
                  <a:lnTo>
                    <a:pt x="642429" y="704037"/>
                  </a:lnTo>
                  <a:lnTo>
                    <a:pt x="642429" y="711047"/>
                  </a:lnTo>
                  <a:lnTo>
                    <a:pt x="646074" y="718705"/>
                  </a:lnTo>
                  <a:lnTo>
                    <a:pt x="654100" y="721626"/>
                  </a:lnTo>
                  <a:lnTo>
                    <a:pt x="662127" y="722896"/>
                  </a:lnTo>
                  <a:lnTo>
                    <a:pt x="665784" y="725639"/>
                  </a:lnTo>
                  <a:lnTo>
                    <a:pt x="665784" y="727735"/>
                  </a:lnTo>
                  <a:lnTo>
                    <a:pt x="663867" y="728980"/>
                  </a:lnTo>
                  <a:lnTo>
                    <a:pt x="658685" y="728980"/>
                  </a:lnTo>
                  <a:lnTo>
                    <a:pt x="653935" y="728980"/>
                  </a:lnTo>
                  <a:lnTo>
                    <a:pt x="648677" y="727570"/>
                  </a:lnTo>
                  <a:lnTo>
                    <a:pt x="645172" y="725385"/>
                  </a:lnTo>
                  <a:lnTo>
                    <a:pt x="641426" y="733145"/>
                  </a:lnTo>
                  <a:lnTo>
                    <a:pt x="645007" y="735393"/>
                  </a:lnTo>
                  <a:lnTo>
                    <a:pt x="651687" y="737069"/>
                  </a:lnTo>
                  <a:lnTo>
                    <a:pt x="669861" y="737069"/>
                  </a:lnTo>
                  <a:lnTo>
                    <a:pt x="676529" y="732231"/>
                  </a:lnTo>
                  <a:lnTo>
                    <a:pt x="676529" y="725385"/>
                  </a:lnTo>
                  <a:close/>
                </a:path>
                <a:path w="944244" h="859154">
                  <a:moveTo>
                    <a:pt x="761174" y="723201"/>
                  </a:moveTo>
                  <a:lnTo>
                    <a:pt x="737870" y="746518"/>
                  </a:lnTo>
                  <a:lnTo>
                    <a:pt x="735698" y="746518"/>
                  </a:lnTo>
                  <a:lnTo>
                    <a:pt x="734339" y="745172"/>
                  </a:lnTo>
                  <a:lnTo>
                    <a:pt x="711796" y="722630"/>
                  </a:lnTo>
                  <a:lnTo>
                    <a:pt x="702538" y="756361"/>
                  </a:lnTo>
                  <a:lnTo>
                    <a:pt x="682396" y="783755"/>
                  </a:lnTo>
                  <a:lnTo>
                    <a:pt x="653923" y="802271"/>
                  </a:lnTo>
                  <a:lnTo>
                    <a:pt x="619620" y="809383"/>
                  </a:lnTo>
                  <a:lnTo>
                    <a:pt x="594969" y="834034"/>
                  </a:lnTo>
                  <a:lnTo>
                    <a:pt x="619594" y="858659"/>
                  </a:lnTo>
                  <a:lnTo>
                    <a:pt x="662876" y="851484"/>
                  </a:lnTo>
                  <a:lnTo>
                    <a:pt x="700773" y="832256"/>
                  </a:lnTo>
                  <a:lnTo>
                    <a:pt x="731177" y="803059"/>
                  </a:lnTo>
                  <a:lnTo>
                    <a:pt x="752005" y="766013"/>
                  </a:lnTo>
                  <a:lnTo>
                    <a:pt x="761174" y="723201"/>
                  </a:lnTo>
                  <a:close/>
                </a:path>
                <a:path w="944244" h="859154">
                  <a:moveTo>
                    <a:pt x="761453" y="713219"/>
                  </a:moveTo>
                  <a:lnTo>
                    <a:pt x="754303" y="669696"/>
                  </a:lnTo>
                  <a:lnTo>
                    <a:pt x="735177" y="631609"/>
                  </a:lnTo>
                  <a:lnTo>
                    <a:pt x="706158" y="601065"/>
                  </a:lnTo>
                  <a:lnTo>
                    <a:pt x="669315" y="580136"/>
                  </a:lnTo>
                  <a:lnTo>
                    <a:pt x="626745" y="570928"/>
                  </a:lnTo>
                  <a:lnTo>
                    <a:pt x="649008" y="593191"/>
                  </a:lnTo>
                  <a:lnTo>
                    <a:pt x="649592" y="594360"/>
                  </a:lnTo>
                  <a:lnTo>
                    <a:pt x="649681" y="595769"/>
                  </a:lnTo>
                  <a:lnTo>
                    <a:pt x="649262" y="597027"/>
                  </a:lnTo>
                  <a:lnTo>
                    <a:pt x="626148" y="620293"/>
                  </a:lnTo>
                  <a:lnTo>
                    <a:pt x="659574" y="629627"/>
                  </a:lnTo>
                  <a:lnTo>
                    <a:pt x="686739" y="649935"/>
                  </a:lnTo>
                  <a:lnTo>
                    <a:pt x="705104" y="678637"/>
                  </a:lnTo>
                  <a:lnTo>
                    <a:pt x="712152" y="713219"/>
                  </a:lnTo>
                  <a:lnTo>
                    <a:pt x="736752" y="737908"/>
                  </a:lnTo>
                  <a:lnTo>
                    <a:pt x="761453" y="713219"/>
                  </a:lnTo>
                  <a:close/>
                </a:path>
                <a:path w="944244" h="859154">
                  <a:moveTo>
                    <a:pt x="944130" y="354050"/>
                  </a:moveTo>
                  <a:lnTo>
                    <a:pt x="936091" y="304368"/>
                  </a:lnTo>
                  <a:lnTo>
                    <a:pt x="913726" y="261175"/>
                  </a:lnTo>
                  <a:lnTo>
                    <a:pt x="879640" y="227088"/>
                  </a:lnTo>
                  <a:lnTo>
                    <a:pt x="836460" y="204724"/>
                  </a:lnTo>
                  <a:lnTo>
                    <a:pt x="786777" y="196684"/>
                  </a:lnTo>
                  <a:lnTo>
                    <a:pt x="768908" y="197700"/>
                  </a:lnTo>
                  <a:lnTo>
                    <a:pt x="751408" y="200736"/>
                  </a:lnTo>
                  <a:lnTo>
                    <a:pt x="740968" y="203822"/>
                  </a:lnTo>
                  <a:lnTo>
                    <a:pt x="736409" y="181178"/>
                  </a:lnTo>
                  <a:lnTo>
                    <a:pt x="718807" y="137769"/>
                  </a:lnTo>
                  <a:lnTo>
                    <a:pt x="693978" y="98894"/>
                  </a:lnTo>
                  <a:lnTo>
                    <a:pt x="662800" y="65366"/>
                  </a:lnTo>
                  <a:lnTo>
                    <a:pt x="626122" y="37934"/>
                  </a:lnTo>
                  <a:lnTo>
                    <a:pt x="584809" y="17373"/>
                  </a:lnTo>
                  <a:lnTo>
                    <a:pt x="539724" y="4470"/>
                  </a:lnTo>
                  <a:lnTo>
                    <a:pt x="491731" y="0"/>
                  </a:lnTo>
                  <a:lnTo>
                    <a:pt x="441769" y="4838"/>
                  </a:lnTo>
                  <a:lnTo>
                    <a:pt x="394906" y="18821"/>
                  </a:lnTo>
                  <a:lnTo>
                    <a:pt x="352183" y="41148"/>
                  </a:lnTo>
                  <a:lnTo>
                    <a:pt x="314591" y="70993"/>
                  </a:lnTo>
                  <a:lnTo>
                    <a:pt x="283171" y="107569"/>
                  </a:lnTo>
                  <a:lnTo>
                    <a:pt x="258940" y="150050"/>
                  </a:lnTo>
                  <a:lnTo>
                    <a:pt x="250964" y="173672"/>
                  </a:lnTo>
                  <a:lnTo>
                    <a:pt x="250431" y="173367"/>
                  </a:lnTo>
                  <a:lnTo>
                    <a:pt x="226847" y="164541"/>
                  </a:lnTo>
                  <a:lnTo>
                    <a:pt x="202260" y="159156"/>
                  </a:lnTo>
                  <a:lnTo>
                    <a:pt x="177025" y="157353"/>
                  </a:lnTo>
                  <a:lnTo>
                    <a:pt x="130022" y="163677"/>
                  </a:lnTo>
                  <a:lnTo>
                    <a:pt x="87744" y="181559"/>
                  </a:lnTo>
                  <a:lnTo>
                    <a:pt x="51904" y="209257"/>
                  </a:lnTo>
                  <a:lnTo>
                    <a:pt x="24206" y="245097"/>
                  </a:lnTo>
                  <a:lnTo>
                    <a:pt x="6337" y="287375"/>
                  </a:lnTo>
                  <a:lnTo>
                    <a:pt x="0" y="334378"/>
                  </a:lnTo>
                  <a:lnTo>
                    <a:pt x="6337" y="381381"/>
                  </a:lnTo>
                  <a:lnTo>
                    <a:pt x="24206" y="423659"/>
                  </a:lnTo>
                  <a:lnTo>
                    <a:pt x="51904" y="459498"/>
                  </a:lnTo>
                  <a:lnTo>
                    <a:pt x="87744" y="487197"/>
                  </a:lnTo>
                  <a:lnTo>
                    <a:pt x="130022" y="505066"/>
                  </a:lnTo>
                  <a:lnTo>
                    <a:pt x="177025" y="511403"/>
                  </a:lnTo>
                  <a:lnTo>
                    <a:pt x="255701" y="511403"/>
                  </a:lnTo>
                  <a:lnTo>
                    <a:pt x="255701" y="472059"/>
                  </a:lnTo>
                  <a:lnTo>
                    <a:pt x="177025" y="472059"/>
                  </a:lnTo>
                  <a:lnTo>
                    <a:pt x="133553" y="465035"/>
                  </a:lnTo>
                  <a:lnTo>
                    <a:pt x="95770" y="445452"/>
                  </a:lnTo>
                  <a:lnTo>
                    <a:pt x="65938" y="415632"/>
                  </a:lnTo>
                  <a:lnTo>
                    <a:pt x="46380" y="377850"/>
                  </a:lnTo>
                  <a:lnTo>
                    <a:pt x="39344" y="334378"/>
                  </a:lnTo>
                  <a:lnTo>
                    <a:pt x="46380" y="290906"/>
                  </a:lnTo>
                  <a:lnTo>
                    <a:pt x="65938" y="253123"/>
                  </a:lnTo>
                  <a:lnTo>
                    <a:pt x="95770" y="223291"/>
                  </a:lnTo>
                  <a:lnTo>
                    <a:pt x="133553" y="203720"/>
                  </a:lnTo>
                  <a:lnTo>
                    <a:pt x="177025" y="196684"/>
                  </a:lnTo>
                  <a:lnTo>
                    <a:pt x="196634" y="198094"/>
                  </a:lnTo>
                  <a:lnTo>
                    <a:pt x="234073" y="209156"/>
                  </a:lnTo>
                  <a:lnTo>
                    <a:pt x="278015" y="240893"/>
                  </a:lnTo>
                  <a:lnTo>
                    <a:pt x="310388" y="300075"/>
                  </a:lnTo>
                  <a:lnTo>
                    <a:pt x="314706" y="334378"/>
                  </a:lnTo>
                  <a:lnTo>
                    <a:pt x="354050" y="334378"/>
                  </a:lnTo>
                  <a:lnTo>
                    <a:pt x="348500" y="290271"/>
                  </a:lnTo>
                  <a:lnTo>
                    <a:pt x="332473" y="249631"/>
                  </a:lnTo>
                  <a:lnTo>
                    <a:pt x="306908" y="214172"/>
                  </a:lnTo>
                  <a:lnTo>
                    <a:pt x="284988" y="195859"/>
                  </a:lnTo>
                  <a:lnTo>
                    <a:pt x="297726" y="159994"/>
                  </a:lnTo>
                  <a:lnTo>
                    <a:pt x="323507" y="119456"/>
                  </a:lnTo>
                  <a:lnTo>
                    <a:pt x="357162" y="86029"/>
                  </a:lnTo>
                  <a:lnTo>
                    <a:pt x="397332" y="60807"/>
                  </a:lnTo>
                  <a:lnTo>
                    <a:pt x="442645" y="44894"/>
                  </a:lnTo>
                  <a:lnTo>
                    <a:pt x="491731" y="39344"/>
                  </a:lnTo>
                  <a:lnTo>
                    <a:pt x="537959" y="44259"/>
                  </a:lnTo>
                  <a:lnTo>
                    <a:pt x="580821" y="58369"/>
                  </a:lnTo>
                  <a:lnTo>
                    <a:pt x="619264" y="80695"/>
                  </a:lnTo>
                  <a:lnTo>
                    <a:pt x="652170" y="110261"/>
                  </a:lnTo>
                  <a:lnTo>
                    <a:pt x="678459" y="146062"/>
                  </a:lnTo>
                  <a:lnTo>
                    <a:pt x="697039" y="187159"/>
                  </a:lnTo>
                  <a:lnTo>
                    <a:pt x="706831" y="232537"/>
                  </a:lnTo>
                  <a:lnTo>
                    <a:pt x="708101" y="248259"/>
                  </a:lnTo>
                  <a:lnTo>
                    <a:pt x="708101" y="255701"/>
                  </a:lnTo>
                  <a:lnTo>
                    <a:pt x="707720" y="268668"/>
                  </a:lnTo>
                  <a:lnTo>
                    <a:pt x="706564" y="281381"/>
                  </a:lnTo>
                  <a:lnTo>
                    <a:pt x="745629" y="286105"/>
                  </a:lnTo>
                  <a:lnTo>
                    <a:pt x="746417" y="278612"/>
                  </a:lnTo>
                  <a:lnTo>
                    <a:pt x="746975" y="271030"/>
                  </a:lnTo>
                  <a:lnTo>
                    <a:pt x="747318" y="263385"/>
                  </a:lnTo>
                  <a:lnTo>
                    <a:pt x="747433" y="255701"/>
                  </a:lnTo>
                  <a:lnTo>
                    <a:pt x="747077" y="243027"/>
                  </a:lnTo>
                  <a:lnTo>
                    <a:pt x="747496" y="242849"/>
                  </a:lnTo>
                  <a:lnTo>
                    <a:pt x="760298" y="239064"/>
                  </a:lnTo>
                  <a:lnTo>
                    <a:pt x="773404" y="236791"/>
                  </a:lnTo>
                  <a:lnTo>
                    <a:pt x="786777" y="236029"/>
                  </a:lnTo>
                  <a:lnTo>
                    <a:pt x="832675" y="245313"/>
                  </a:lnTo>
                  <a:lnTo>
                    <a:pt x="870191" y="270637"/>
                  </a:lnTo>
                  <a:lnTo>
                    <a:pt x="895502" y="308152"/>
                  </a:lnTo>
                  <a:lnTo>
                    <a:pt x="904798" y="354050"/>
                  </a:lnTo>
                  <a:lnTo>
                    <a:pt x="895502" y="399935"/>
                  </a:lnTo>
                  <a:lnTo>
                    <a:pt x="870191" y="437451"/>
                  </a:lnTo>
                  <a:lnTo>
                    <a:pt x="832675" y="462775"/>
                  </a:lnTo>
                  <a:lnTo>
                    <a:pt x="786777" y="472059"/>
                  </a:lnTo>
                  <a:lnTo>
                    <a:pt x="688428" y="472059"/>
                  </a:lnTo>
                  <a:lnTo>
                    <a:pt x="688428" y="511403"/>
                  </a:lnTo>
                  <a:lnTo>
                    <a:pt x="786777" y="511403"/>
                  </a:lnTo>
                  <a:lnTo>
                    <a:pt x="836460" y="503364"/>
                  </a:lnTo>
                  <a:lnTo>
                    <a:pt x="879640" y="480999"/>
                  </a:lnTo>
                  <a:lnTo>
                    <a:pt x="913726" y="446913"/>
                  </a:lnTo>
                  <a:lnTo>
                    <a:pt x="936091" y="403720"/>
                  </a:lnTo>
                  <a:lnTo>
                    <a:pt x="944130" y="35405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7" name="object 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5242" y="8360477"/>
            <a:ext cx="2641545" cy="1236411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952478" y="8317605"/>
            <a:ext cx="3303268" cy="119091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31804" y="8441330"/>
            <a:ext cx="2320227" cy="1029503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8761503" y="8457313"/>
            <a:ext cx="3359785" cy="1065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>
                <a:solidFill>
                  <a:srgbClr val="471621"/>
                </a:solidFill>
                <a:latin typeface="Montserrat Medium"/>
                <a:cs typeface="Montserrat Medium"/>
              </a:rPr>
              <a:t>ADNOC</a:t>
            </a:r>
            <a:r>
              <a:rPr sz="2250" spc="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250" spc="-10">
                <a:solidFill>
                  <a:srgbClr val="471621"/>
                </a:solidFill>
                <a:latin typeface="Montserrat Medium"/>
                <a:cs typeface="Montserrat Medium"/>
              </a:rPr>
              <a:t>Distribution</a:t>
            </a:r>
            <a:endParaRPr sz="22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</a:pPr>
            <a:r>
              <a:rPr sz="2250">
                <a:solidFill>
                  <a:srgbClr val="471621"/>
                </a:solidFill>
                <a:latin typeface="Montserrat Medium"/>
                <a:cs typeface="Montserrat Medium"/>
              </a:rPr>
              <a:t>ADNOC</a:t>
            </a:r>
            <a:r>
              <a:rPr sz="2250" spc="-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250">
                <a:solidFill>
                  <a:srgbClr val="471621"/>
                </a:solidFill>
                <a:latin typeface="Montserrat Medium"/>
                <a:cs typeface="Montserrat Medium"/>
              </a:rPr>
              <a:t>Global</a:t>
            </a:r>
            <a:r>
              <a:rPr sz="2250" spc="-20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2250" spc="-10">
                <a:solidFill>
                  <a:srgbClr val="471621"/>
                </a:solidFill>
                <a:latin typeface="Montserrat Medium"/>
                <a:cs typeface="Montserrat Medium"/>
              </a:rPr>
              <a:t>Trading</a:t>
            </a:r>
            <a:endParaRPr sz="2250">
              <a:latin typeface="Montserrat Medium"/>
              <a:cs typeface="Montserrat Medium"/>
            </a:endParaRPr>
          </a:p>
        </p:txBody>
      </p:sp>
      <p:pic>
        <p:nvPicPr>
          <p:cNvPr id="77" name="Picture 76" descr="A black and red text&#10;&#10;Description automatically generated">
            <a:extLst>
              <a:ext uri="{FF2B5EF4-FFF2-40B4-BE49-F238E27FC236}">
                <a16:creationId xmlns:a16="http://schemas.microsoft.com/office/drawing/2014/main" id="{49D5FEA9-4B94-0A1D-983C-2676EA6849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895" y="710456"/>
            <a:ext cx="13477875" cy="1640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t>THE</a:t>
            </a:r>
            <a:r>
              <a:rPr spc="-15"/>
              <a:t> </a:t>
            </a:r>
            <a:r>
              <a:t>MAIN</a:t>
            </a:r>
            <a:r>
              <a:rPr spc="-15"/>
              <a:t> </a:t>
            </a:r>
            <a:r>
              <a:t>REASON</a:t>
            </a:r>
            <a:r>
              <a:rPr spc="-15"/>
              <a:t> </a:t>
            </a:r>
            <a:r>
              <a:t>BEHIND</a:t>
            </a:r>
            <a:r>
              <a:rPr spc="-15"/>
              <a:t> </a:t>
            </a:r>
            <a:r>
              <a:t>POOR</a:t>
            </a:r>
            <a:r>
              <a:rPr spc="-15"/>
              <a:t> </a:t>
            </a:r>
            <a:r>
              <a:t>ADOPTION</a:t>
            </a:r>
            <a:r>
              <a:rPr spc="-15"/>
              <a:t> </a:t>
            </a:r>
            <a:r>
              <a:rPr spc="-25"/>
              <a:t>OF </a:t>
            </a:r>
            <a:r>
              <a:t>MICROSOFT</a:t>
            </a:r>
            <a:r>
              <a:rPr spc="15"/>
              <a:t> </a:t>
            </a:r>
            <a:r>
              <a:t>365</a:t>
            </a:r>
            <a:r>
              <a:rPr spc="15"/>
              <a:t> </a:t>
            </a:r>
            <a:r>
              <a:rPr spc="-10"/>
              <a:t>COPILOT</a:t>
            </a:r>
          </a:p>
          <a:p>
            <a:pPr marL="55880">
              <a:lnSpc>
                <a:spcPct val="100000"/>
              </a:lnSpc>
              <a:spcBef>
                <a:spcPts val="475"/>
              </a:spcBef>
            </a:pPr>
            <a:r>
              <a:rPr sz="1950" b="0" spc="-10">
                <a:solidFill>
                  <a:srgbClr val="471621"/>
                </a:solidFill>
                <a:latin typeface="Montserrat"/>
                <a:cs typeface="Montserrat"/>
              </a:rPr>
              <a:t>Reason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19683" y="3583351"/>
            <a:ext cx="3079939" cy="9662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374140" algn="l"/>
              </a:tabLst>
            </a:pPr>
            <a:r>
              <a:rPr lang="en-US" sz="3050" b="1" spc="145">
                <a:solidFill>
                  <a:schemeClr val="tx1"/>
                </a:solidFill>
                <a:latin typeface="Montserrat"/>
                <a:cs typeface="Montserrat"/>
              </a:rPr>
              <a:t>LACK</a:t>
            </a:r>
            <a:r>
              <a:rPr lang="en-US" sz="3050" b="1">
                <a:solidFill>
                  <a:schemeClr val="tx1"/>
                </a:solidFill>
                <a:latin typeface="Montserrat"/>
                <a:cs typeface="Montserrat"/>
              </a:rPr>
              <a:t>	</a:t>
            </a:r>
            <a:r>
              <a:rPr lang="en-US" sz="3050" b="1" spc="204">
                <a:solidFill>
                  <a:schemeClr val="tx1"/>
                </a:solidFill>
                <a:latin typeface="Montserrat"/>
                <a:cs typeface="Montserrat"/>
              </a:rPr>
              <a:t>OF</a:t>
            </a:r>
          </a:p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374140" algn="l"/>
              </a:tabLst>
            </a:pPr>
            <a:r>
              <a:rPr lang="en-US" sz="3050" b="1" spc="204">
                <a:solidFill>
                  <a:schemeClr val="tx1"/>
                </a:solidFill>
                <a:latin typeface="Montserrat"/>
                <a:cs typeface="Montserrat"/>
              </a:rPr>
              <a:t>AWARENESS</a:t>
            </a:r>
            <a:endParaRPr lang="en-US" sz="305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6171" y="5400611"/>
            <a:ext cx="3257550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45500"/>
              </a:lnSpc>
              <a:spcBef>
                <a:spcPts val="90"/>
              </a:spcBef>
            </a:pP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Users</a:t>
            </a:r>
            <a:r>
              <a:rPr sz="170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don’t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know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what’s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in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spc="-25">
                <a:solidFill>
                  <a:srgbClr val="481521"/>
                </a:solidFill>
                <a:latin typeface="Montserrat Medium"/>
                <a:cs typeface="Montserrat Medium"/>
              </a:rPr>
              <a:t>it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for</a:t>
            </a:r>
            <a:r>
              <a:rPr sz="170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them</a:t>
            </a:r>
            <a:r>
              <a:rPr sz="170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and</a:t>
            </a:r>
            <a:r>
              <a:rPr sz="170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are</a:t>
            </a:r>
            <a:r>
              <a:rPr sz="170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spc="-25">
                <a:solidFill>
                  <a:srgbClr val="481521"/>
                </a:solidFill>
                <a:latin typeface="Montserrat Medium"/>
                <a:cs typeface="Montserrat Medium"/>
              </a:rPr>
              <a:t>not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committed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to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adopt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the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 spc="-25">
                <a:solidFill>
                  <a:srgbClr val="481521"/>
                </a:solidFill>
                <a:latin typeface="Montserrat Medium"/>
                <a:cs typeface="Montserrat Medium"/>
              </a:rPr>
              <a:t>new </a:t>
            </a:r>
            <a:r>
              <a:rPr sz="1700" spc="-10">
                <a:solidFill>
                  <a:srgbClr val="481521"/>
                </a:solidFill>
                <a:latin typeface="Montserrat Medium"/>
                <a:cs typeface="Montserrat Medium"/>
              </a:rPr>
              <a:t>technologies</a:t>
            </a:r>
            <a:endParaRPr sz="1700">
              <a:latin typeface="Montserrat Medium"/>
              <a:cs typeface="Montserrat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65728" y="3989630"/>
            <a:ext cx="4238625" cy="5476240"/>
          </a:xfrm>
          <a:custGeom>
            <a:avLst/>
            <a:gdLst/>
            <a:ahLst/>
            <a:cxnLst/>
            <a:rect l="l" t="t" r="r" b="b"/>
            <a:pathLst>
              <a:path w="4238625" h="5476240">
                <a:moveTo>
                  <a:pt x="3401561" y="0"/>
                </a:moveTo>
                <a:lnTo>
                  <a:pt x="4238206" y="0"/>
                </a:lnTo>
                <a:lnTo>
                  <a:pt x="4238206" y="5475906"/>
                </a:lnTo>
                <a:lnTo>
                  <a:pt x="0" y="5475906"/>
                </a:lnTo>
                <a:lnTo>
                  <a:pt x="0" y="0"/>
                </a:lnTo>
                <a:lnTo>
                  <a:pt x="825734" y="0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93206" y="3356535"/>
            <a:ext cx="3012440" cy="960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6385">
              <a:lnSpc>
                <a:spcPct val="100499"/>
              </a:lnSpc>
              <a:spcBef>
                <a:spcPts val="95"/>
              </a:spcBef>
              <a:tabLst>
                <a:tab pos="2095500" algn="l"/>
                <a:tab pos="2119630" algn="l"/>
              </a:tabLst>
            </a:pPr>
            <a:r>
              <a:rPr lang="en-US" sz="3050" b="1" spc="185">
                <a:solidFill>
                  <a:schemeClr val="tx1"/>
                </a:solidFill>
                <a:latin typeface="Montserrat"/>
                <a:cs typeface="Montserrat"/>
              </a:rPr>
              <a:t>MISSING</a:t>
            </a:r>
            <a:r>
              <a:rPr lang="en-US" sz="3050" b="1">
                <a:solidFill>
                  <a:schemeClr val="tx1"/>
                </a:solidFill>
                <a:latin typeface="Montserrat"/>
                <a:cs typeface="Montserrat"/>
              </a:rPr>
              <a:t>	</a:t>
            </a:r>
            <a:r>
              <a:rPr lang="en-US" sz="3050" b="1" spc="204">
                <a:solidFill>
                  <a:schemeClr val="tx1"/>
                </a:solidFill>
                <a:latin typeface="Montserrat"/>
                <a:cs typeface="Montserrat"/>
              </a:rPr>
              <a:t>THE </a:t>
            </a:r>
            <a:r>
              <a:rPr lang="en-US" sz="3050" b="1" spc="180">
                <a:solidFill>
                  <a:schemeClr val="tx1"/>
                </a:solidFill>
                <a:latin typeface="Montserrat"/>
                <a:cs typeface="Montserrat"/>
              </a:rPr>
              <a:t>DESIRE</a:t>
            </a:r>
            <a:r>
              <a:rPr lang="en-US" sz="3050" b="1">
                <a:solidFill>
                  <a:schemeClr val="tx1"/>
                </a:solidFill>
                <a:latin typeface="Montserrat"/>
                <a:cs typeface="Montserrat"/>
              </a:rPr>
              <a:t>		</a:t>
            </a:r>
            <a:r>
              <a:rPr lang="en-US" sz="3050" b="1" spc="70">
                <a:solidFill>
                  <a:schemeClr val="tx1"/>
                </a:solidFill>
                <a:latin typeface="Montserrat"/>
                <a:cs typeface="Montserrat"/>
              </a:rPr>
              <a:t>TO</a:t>
            </a:r>
            <a:endParaRPr lang="en-US" sz="305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71771" y="4291079"/>
            <a:ext cx="1975485" cy="4927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050" b="1" spc="220">
                <a:solidFill>
                  <a:schemeClr val="tx1"/>
                </a:solidFill>
                <a:latin typeface="Montserrat"/>
                <a:cs typeface="Montserrat"/>
              </a:rPr>
              <a:t>CHANGE</a:t>
            </a:r>
            <a:endParaRPr lang="en-US" sz="305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43311" y="3583351"/>
            <a:ext cx="3129425" cy="9662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374140" algn="l"/>
              </a:tabLst>
            </a:pPr>
            <a:r>
              <a:rPr lang="en-US" sz="3050" b="1" spc="145">
                <a:solidFill>
                  <a:schemeClr val="tx1"/>
                </a:solidFill>
                <a:latin typeface="Montserrat"/>
                <a:cs typeface="Montserrat"/>
              </a:rPr>
              <a:t>LACK </a:t>
            </a:r>
            <a:r>
              <a:rPr lang="en-US" sz="3050" b="1" spc="204">
                <a:solidFill>
                  <a:schemeClr val="tx1"/>
                </a:solidFill>
                <a:latin typeface="Montserrat"/>
                <a:cs typeface="Montserrat"/>
              </a:rPr>
              <a:t>OF</a:t>
            </a:r>
          </a:p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374140" algn="l"/>
              </a:tabLst>
            </a:pPr>
            <a:r>
              <a:rPr lang="en-US" sz="3050" b="1" spc="204">
                <a:solidFill>
                  <a:schemeClr val="tx1"/>
                </a:solidFill>
                <a:latin typeface="Montserrat"/>
                <a:cs typeface="Montserrat"/>
              </a:rPr>
              <a:t>KNOWLEDGE</a:t>
            </a:r>
            <a:endParaRPr lang="en-US" sz="305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566255" y="3571169"/>
            <a:ext cx="3257549" cy="9662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374140" algn="l"/>
              </a:tabLst>
            </a:pPr>
            <a:r>
              <a:rPr lang="en-US" sz="3050" b="1" spc="145">
                <a:solidFill>
                  <a:schemeClr val="tx1"/>
                </a:solidFill>
                <a:latin typeface="Montserrat"/>
                <a:cs typeface="Montserrat"/>
              </a:rPr>
              <a:t>LACK</a:t>
            </a:r>
            <a:r>
              <a:rPr lang="en-US" sz="3050" b="1">
                <a:solidFill>
                  <a:schemeClr val="tx1"/>
                </a:solidFill>
                <a:latin typeface="Montserrat"/>
                <a:cs typeface="Montserrat"/>
              </a:rPr>
              <a:t>	</a:t>
            </a:r>
            <a:r>
              <a:rPr lang="en-US" sz="3050" b="1" spc="204">
                <a:solidFill>
                  <a:schemeClr val="tx1"/>
                </a:solidFill>
                <a:latin typeface="Montserrat"/>
                <a:cs typeface="Montserrat"/>
              </a:rPr>
              <a:t>OF</a:t>
            </a:r>
          </a:p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374140" algn="l"/>
              </a:tabLst>
            </a:pPr>
            <a:r>
              <a:rPr lang="en-US" sz="3050" b="1" spc="204">
                <a:solidFill>
                  <a:schemeClr val="tx1"/>
                </a:solidFill>
                <a:latin typeface="Montserrat"/>
                <a:cs typeface="Montserrat"/>
              </a:rPr>
              <a:t>RECOGNITION</a:t>
            </a:r>
            <a:endParaRPr lang="en-US" sz="305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id="{56AC4F67-28EC-45DF-B40D-03AB60E481AC}"/>
              </a:ext>
            </a:extLst>
          </p:cNvPr>
          <p:cNvSpPr/>
          <p:nvPr/>
        </p:nvSpPr>
        <p:spPr>
          <a:xfrm>
            <a:off x="10382918" y="3989630"/>
            <a:ext cx="4238625" cy="5476240"/>
          </a:xfrm>
          <a:custGeom>
            <a:avLst/>
            <a:gdLst/>
            <a:ahLst/>
            <a:cxnLst/>
            <a:rect l="l" t="t" r="r" b="b"/>
            <a:pathLst>
              <a:path w="4238625" h="5476240">
                <a:moveTo>
                  <a:pt x="3401561" y="0"/>
                </a:moveTo>
                <a:lnTo>
                  <a:pt x="4238206" y="0"/>
                </a:lnTo>
                <a:lnTo>
                  <a:pt x="4238206" y="5475906"/>
                </a:lnTo>
                <a:lnTo>
                  <a:pt x="0" y="5475906"/>
                </a:lnTo>
                <a:lnTo>
                  <a:pt x="0" y="0"/>
                </a:lnTo>
                <a:lnTo>
                  <a:pt x="825734" y="0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id="{B483F4C6-B892-772B-6B6B-7C4EF4C7F3A5}"/>
              </a:ext>
            </a:extLst>
          </p:cNvPr>
          <p:cNvSpPr txBox="1"/>
          <p:nvPr/>
        </p:nvSpPr>
        <p:spPr>
          <a:xfrm>
            <a:off x="10873455" y="5400611"/>
            <a:ext cx="3257550" cy="14977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45500"/>
              </a:lnSpc>
              <a:spcBef>
                <a:spcPts val="90"/>
              </a:spcBef>
            </a:pP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Users</a:t>
            </a:r>
            <a:r>
              <a:rPr sz="170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don’t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know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700">
                <a:solidFill>
                  <a:srgbClr val="481521"/>
                </a:solidFill>
                <a:latin typeface="Montserrat Medium"/>
                <a:cs typeface="Montserrat Medium"/>
              </a:rPr>
              <a:t>how to use the new technologies and apply them in their day-to-day tasks</a:t>
            </a:r>
            <a:endParaRPr sz="1700">
              <a:latin typeface="Montserrat Medium"/>
              <a:cs typeface="Montserrat Medium"/>
            </a:endParaRP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D9C4C79B-EF1E-FD4A-1640-D176D546D043}"/>
              </a:ext>
            </a:extLst>
          </p:cNvPr>
          <p:cNvSpPr txBox="1"/>
          <p:nvPr/>
        </p:nvSpPr>
        <p:spPr>
          <a:xfrm>
            <a:off x="15602518" y="5400611"/>
            <a:ext cx="3257550" cy="14977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45500"/>
              </a:lnSpc>
              <a:spcBef>
                <a:spcPts val="90"/>
              </a:spcBef>
            </a:pPr>
            <a:r>
              <a:rPr lang="en-US" sz="1700">
                <a:solidFill>
                  <a:srgbClr val="481521"/>
                </a:solidFill>
                <a:latin typeface="Montserrat Medium"/>
                <a:cs typeface="Montserrat Medium"/>
              </a:rPr>
              <a:t>Adopters are not recognized and there is no system in place to monitor and reward progress</a:t>
            </a:r>
            <a:endParaRPr sz="1700">
              <a:latin typeface="Montserrat Medium"/>
              <a:cs typeface="Montserrat Medium"/>
            </a:endParaRPr>
          </a:p>
        </p:txBody>
      </p:sp>
      <p:sp>
        <p:nvSpPr>
          <p:cNvPr id="32" name="object 21">
            <a:extLst>
              <a:ext uri="{FF2B5EF4-FFF2-40B4-BE49-F238E27FC236}">
                <a16:creationId xmlns:a16="http://schemas.microsoft.com/office/drawing/2014/main" id="{4D3FF85E-302A-DCC2-1425-5B29C8437219}"/>
              </a:ext>
            </a:extLst>
          </p:cNvPr>
          <p:cNvSpPr/>
          <p:nvPr/>
        </p:nvSpPr>
        <p:spPr>
          <a:xfrm>
            <a:off x="15010680" y="3989630"/>
            <a:ext cx="4238625" cy="5476240"/>
          </a:xfrm>
          <a:custGeom>
            <a:avLst/>
            <a:gdLst/>
            <a:ahLst/>
            <a:cxnLst/>
            <a:rect l="l" t="t" r="r" b="b"/>
            <a:pathLst>
              <a:path w="4238625" h="5476240">
                <a:moveTo>
                  <a:pt x="3401561" y="0"/>
                </a:moveTo>
                <a:lnTo>
                  <a:pt x="4238206" y="0"/>
                </a:lnTo>
                <a:lnTo>
                  <a:pt x="4238206" y="5475906"/>
                </a:lnTo>
                <a:lnTo>
                  <a:pt x="0" y="5475906"/>
                </a:lnTo>
                <a:lnTo>
                  <a:pt x="0" y="0"/>
                </a:lnTo>
                <a:lnTo>
                  <a:pt x="825734" y="0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5A30CC82-A596-894A-56B8-0CA627BE917E}"/>
              </a:ext>
            </a:extLst>
          </p:cNvPr>
          <p:cNvSpPr txBox="1"/>
          <p:nvPr/>
        </p:nvSpPr>
        <p:spPr>
          <a:xfrm>
            <a:off x="1434654" y="5400611"/>
            <a:ext cx="3257550" cy="14977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45500"/>
              </a:lnSpc>
              <a:spcBef>
                <a:spcPts val="90"/>
              </a:spcBef>
            </a:pP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Users</a:t>
            </a:r>
            <a:r>
              <a:rPr sz="170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don’t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700">
                <a:solidFill>
                  <a:srgbClr val="481521"/>
                </a:solidFill>
                <a:latin typeface="Montserrat Medium"/>
                <a:cs typeface="Montserrat Medium"/>
              </a:rPr>
              <a:t>know</a:t>
            </a:r>
            <a:r>
              <a:rPr sz="17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700" spc="40">
                <a:solidFill>
                  <a:srgbClr val="481521"/>
                </a:solidFill>
                <a:latin typeface="Montserrat Medium"/>
                <a:cs typeface="Montserrat Medium"/>
              </a:rPr>
              <a:t>that the solutions exist and why they need to adopt the new technologies</a:t>
            </a:r>
            <a:endParaRPr sz="1700">
              <a:latin typeface="Montserrat Medium"/>
              <a:cs typeface="Montserrat Medium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DA719953-961F-B334-1DB6-D72F421C8A86}"/>
              </a:ext>
            </a:extLst>
          </p:cNvPr>
          <p:cNvSpPr/>
          <p:nvPr/>
        </p:nvSpPr>
        <p:spPr>
          <a:xfrm>
            <a:off x="940341" y="3833912"/>
            <a:ext cx="4238625" cy="5476240"/>
          </a:xfrm>
          <a:custGeom>
            <a:avLst/>
            <a:gdLst/>
            <a:ahLst/>
            <a:cxnLst/>
            <a:rect l="l" t="t" r="r" b="b"/>
            <a:pathLst>
              <a:path w="4238625" h="5476240">
                <a:moveTo>
                  <a:pt x="3401561" y="0"/>
                </a:moveTo>
                <a:lnTo>
                  <a:pt x="4238206" y="0"/>
                </a:lnTo>
                <a:lnTo>
                  <a:pt x="4238206" y="5475906"/>
                </a:lnTo>
                <a:lnTo>
                  <a:pt x="0" y="5475906"/>
                </a:lnTo>
                <a:lnTo>
                  <a:pt x="0" y="0"/>
                </a:lnTo>
                <a:lnTo>
                  <a:pt x="825734" y="0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19" name="Picture 18" descr="A black and red text&#10;&#10;Description automatically generated">
            <a:extLst>
              <a:ext uri="{FF2B5EF4-FFF2-40B4-BE49-F238E27FC236}">
                <a16:creationId xmlns:a16="http://schemas.microsoft.com/office/drawing/2014/main" id="{BCBD6263-8B76-4BFC-8E6B-65E156F19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589" y="1461363"/>
            <a:ext cx="6022340" cy="1085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The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Solution</a:t>
            </a:r>
            <a:endParaRPr sz="1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555"/>
              </a:spcBef>
            </a:pPr>
            <a:endParaRPr sz="1950">
              <a:latin typeface="Montserrat"/>
              <a:cs typeface="Montserrat"/>
            </a:endParaRPr>
          </a:p>
          <a:p>
            <a:pPr marL="112395">
              <a:lnSpc>
                <a:spcPct val="100000"/>
              </a:lnSpc>
              <a:spcBef>
                <a:spcPts val="5"/>
              </a:spcBef>
            </a:pP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The</a:t>
            </a:r>
            <a:r>
              <a:rPr sz="1700" spc="12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Change</a:t>
            </a:r>
            <a:r>
              <a:rPr sz="1700" spc="12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impact</a:t>
            </a:r>
            <a:r>
              <a:rPr sz="1700" spc="114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will</a:t>
            </a:r>
            <a:r>
              <a:rPr sz="1700" spc="114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happen.</a:t>
            </a:r>
            <a:r>
              <a:rPr sz="1700" spc="10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Better</a:t>
            </a:r>
            <a:r>
              <a:rPr sz="1700" spc="120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to</a:t>
            </a:r>
            <a:r>
              <a:rPr sz="1700" spc="120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manage</a:t>
            </a:r>
            <a:r>
              <a:rPr sz="1700" spc="12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 spc="-25">
                <a:solidFill>
                  <a:srgbClr val="010202"/>
                </a:solidFill>
                <a:latin typeface="Montserrat"/>
                <a:cs typeface="Montserrat"/>
              </a:rPr>
              <a:t>it.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</a:pPr>
            <a:r>
              <a:t>THINK</a:t>
            </a:r>
            <a:r>
              <a:rPr spc="-5"/>
              <a:t> </a:t>
            </a:r>
            <a:r>
              <a:t>CHANGE</a:t>
            </a:r>
            <a:r>
              <a:rPr spc="5"/>
              <a:t> </a:t>
            </a:r>
            <a:r>
              <a:rPr spc="-10"/>
              <a:t>MANAGEMENT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129" y="2721644"/>
            <a:ext cx="6704900" cy="368401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655362" y="2251824"/>
            <a:ext cx="588708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6x</a:t>
            </a:r>
            <a:r>
              <a:rPr sz="1700" spc="90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Higher</a:t>
            </a:r>
            <a:r>
              <a:rPr sz="1700" spc="9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Chances</a:t>
            </a:r>
            <a:r>
              <a:rPr sz="1700" spc="9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of</a:t>
            </a:r>
            <a:r>
              <a:rPr sz="1700" spc="9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meeting</a:t>
            </a:r>
            <a:r>
              <a:rPr sz="1700" spc="9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the</a:t>
            </a:r>
            <a:r>
              <a:rPr sz="1700" spc="90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project</a:t>
            </a:r>
            <a:r>
              <a:rPr sz="1700" spc="9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 spc="-10">
                <a:solidFill>
                  <a:srgbClr val="010202"/>
                </a:solidFill>
                <a:latin typeface="Montserrat"/>
                <a:cs typeface="Montserrat"/>
              </a:rPr>
              <a:t>Objectives</a:t>
            </a:r>
            <a:endParaRPr sz="1700">
              <a:latin typeface="Montserrat"/>
              <a:cs typeface="Montserra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1522" y="2854091"/>
            <a:ext cx="5843039" cy="361696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239869" y="7113754"/>
            <a:ext cx="119888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Better</a:t>
            </a:r>
            <a:r>
              <a:rPr sz="1700" spc="120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 spc="-25">
                <a:solidFill>
                  <a:srgbClr val="010202"/>
                </a:solidFill>
                <a:latin typeface="Montserrat"/>
                <a:cs typeface="Montserrat"/>
              </a:rPr>
              <a:t>ROI</a:t>
            </a:r>
            <a:endParaRPr sz="1700">
              <a:latin typeface="Montserrat"/>
              <a:cs typeface="Montserra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169" y="7792271"/>
            <a:ext cx="6779450" cy="308638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852714" y="7125472"/>
            <a:ext cx="312674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ADKAR:</a:t>
            </a:r>
            <a:r>
              <a:rPr sz="1700" spc="90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>
                <a:solidFill>
                  <a:srgbClr val="010202"/>
                </a:solidFill>
                <a:latin typeface="Montserrat"/>
                <a:cs typeface="Montserrat"/>
              </a:rPr>
              <a:t>Proven</a:t>
            </a:r>
            <a:r>
              <a:rPr sz="1700" spc="95">
                <a:solidFill>
                  <a:srgbClr val="010202"/>
                </a:solidFill>
                <a:latin typeface="Montserrat"/>
                <a:cs typeface="Montserrat"/>
              </a:rPr>
              <a:t> </a:t>
            </a:r>
            <a:r>
              <a:rPr sz="1700" spc="-10">
                <a:solidFill>
                  <a:srgbClr val="010202"/>
                </a:solidFill>
                <a:latin typeface="Montserrat"/>
                <a:cs typeface="Montserrat"/>
              </a:rPr>
              <a:t>Methodolgy</a:t>
            </a:r>
            <a:endParaRPr sz="1700">
              <a:latin typeface="Montserrat"/>
              <a:cs typeface="Montserra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85418" y="7765222"/>
            <a:ext cx="6424516" cy="3303032"/>
          </a:xfrm>
          <a:prstGeom prst="rect">
            <a:avLst/>
          </a:prstGeom>
        </p:spPr>
      </p:pic>
      <p:pic>
        <p:nvPicPr>
          <p:cNvPr id="26" name="Picture 25" descr="A black and red text&#10;&#10;Description automatically generated">
            <a:extLst>
              <a:ext uri="{FF2B5EF4-FFF2-40B4-BE49-F238E27FC236}">
                <a16:creationId xmlns:a16="http://schemas.microsoft.com/office/drawing/2014/main" id="{E3CAB8B9-E676-67C5-4D39-24B235883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4" y="1461373"/>
            <a:ext cx="24879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We</a:t>
            </a:r>
            <a:r>
              <a:rPr sz="1950" spc="-7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Recommended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PROSCI®</a:t>
            </a:r>
            <a:r>
              <a:rPr spc="-85"/>
              <a:t> </a:t>
            </a:r>
            <a:r>
              <a:t>ADKAR®</a:t>
            </a:r>
            <a:r>
              <a:rPr spc="-80"/>
              <a:t> </a:t>
            </a:r>
            <a:r>
              <a:rPr spc="-10"/>
              <a:t>MODEL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15" y="2124635"/>
            <a:ext cx="15522710" cy="7982747"/>
          </a:xfrm>
          <a:prstGeom prst="rect">
            <a:avLst/>
          </a:prstGeom>
        </p:spPr>
      </p:pic>
      <p:pic>
        <p:nvPicPr>
          <p:cNvPr id="20" name="Picture 19" descr="A black and red text&#10;&#10;Description automatically generated">
            <a:extLst>
              <a:ext uri="{FF2B5EF4-FFF2-40B4-BE49-F238E27FC236}">
                <a16:creationId xmlns:a16="http://schemas.microsoft.com/office/drawing/2014/main" id="{C973035B-E61A-98F2-0334-3F71724B3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1533" y="2274339"/>
            <a:ext cx="12324715" cy="3357245"/>
          </a:xfrm>
          <a:custGeom>
            <a:avLst/>
            <a:gdLst/>
            <a:ahLst/>
            <a:cxnLst/>
            <a:rect l="l" t="t" r="r" b="b"/>
            <a:pathLst>
              <a:path w="12324715" h="3357245">
                <a:moveTo>
                  <a:pt x="12324232" y="0"/>
                </a:moveTo>
                <a:lnTo>
                  <a:pt x="0" y="0"/>
                </a:lnTo>
                <a:lnTo>
                  <a:pt x="0" y="3356892"/>
                </a:lnTo>
                <a:lnTo>
                  <a:pt x="12324232" y="3356892"/>
                </a:lnTo>
                <a:lnTo>
                  <a:pt x="12324232" y="0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7978" y="8984891"/>
            <a:ext cx="313436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2330" marR="5080" indent="-850265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Generate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content: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Email,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Videos,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1289" y="7644379"/>
            <a:ext cx="2297430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6690" marR="5080" indent="-174625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AWARENESS ACTIVITIES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1528" y="6770577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5" h="3629659">
                <a:moveTo>
                  <a:pt x="2449328" y="0"/>
                </a:moveTo>
                <a:lnTo>
                  <a:pt x="3382263" y="1078"/>
                </a:lnTo>
                <a:lnTo>
                  <a:pt x="338226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2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22853" y="8890581"/>
            <a:ext cx="316801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Identify</a:t>
            </a:r>
            <a:r>
              <a:rPr sz="195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business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scenarios,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what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is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in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it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5">
                <a:solidFill>
                  <a:srgbClr val="471621"/>
                </a:solidFill>
                <a:latin typeface="Montserrat"/>
                <a:cs typeface="Montserrat"/>
              </a:rPr>
              <a:t>for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me,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17522" y="7652059"/>
            <a:ext cx="2406015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61925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DISCOVERY WORKSHOPS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91732" y="6778263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5" h="3629659">
                <a:moveTo>
                  <a:pt x="2449328" y="0"/>
                </a:moveTo>
                <a:lnTo>
                  <a:pt x="3382263" y="1078"/>
                </a:lnTo>
                <a:lnTo>
                  <a:pt x="338226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2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1013" y="2639373"/>
            <a:ext cx="6399530" cy="4775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00" b="1">
                <a:solidFill>
                  <a:srgbClr val="471621"/>
                </a:solidFill>
                <a:latin typeface="Montserrat"/>
                <a:cs typeface="Montserrat"/>
              </a:rPr>
              <a:t>ASSESSMENT &amp; </a:t>
            </a:r>
            <a:r>
              <a:rPr sz="2700" b="1" spc="-10">
                <a:solidFill>
                  <a:srgbClr val="471621"/>
                </a:solidFill>
                <a:latin typeface="Montserrat"/>
                <a:cs typeface="Montserrat"/>
              </a:rPr>
              <a:t>PLANNING</a:t>
            </a:r>
            <a:endParaRPr sz="2700">
              <a:latin typeface="Montserrat"/>
              <a:cs typeface="Montserrat"/>
            </a:endParaRPr>
          </a:p>
          <a:p>
            <a:pPr marL="507365" marR="5080">
              <a:lnSpc>
                <a:spcPct val="125299"/>
              </a:lnSpc>
              <a:spcBef>
                <a:spcPts val="1095"/>
              </a:spcBef>
            </a:pP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Understand</a:t>
            </a:r>
            <a:r>
              <a:rPr sz="20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organization</a:t>
            </a:r>
            <a:r>
              <a:rPr sz="2000" spc="8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Strategic</a:t>
            </a:r>
            <a:r>
              <a:rPr sz="2000" spc="8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10">
                <a:solidFill>
                  <a:srgbClr val="471621"/>
                </a:solidFill>
                <a:latin typeface="Montserrat"/>
                <a:cs typeface="Montserrat"/>
              </a:rPr>
              <a:t>Objectives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(Business</a:t>
            </a:r>
            <a:r>
              <a:rPr sz="20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Goals,</a:t>
            </a:r>
            <a:r>
              <a:rPr sz="20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User</a:t>
            </a:r>
            <a:r>
              <a:rPr sz="20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Challenges,</a:t>
            </a:r>
            <a:r>
              <a:rPr sz="2000" spc="8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10">
                <a:solidFill>
                  <a:srgbClr val="471621"/>
                </a:solidFill>
                <a:latin typeface="Montserrat"/>
                <a:cs typeface="Montserrat"/>
              </a:rPr>
              <a:t>.....)</a:t>
            </a:r>
            <a:endParaRPr sz="2000">
              <a:latin typeface="Montserrat"/>
              <a:cs typeface="Montserrat"/>
            </a:endParaRPr>
          </a:p>
          <a:p>
            <a:pPr marL="507365" marR="1240790">
              <a:lnSpc>
                <a:spcPct val="125299"/>
              </a:lnSpc>
            </a:pP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Review</a:t>
            </a:r>
            <a:r>
              <a:rPr sz="2000" spc="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Current</a:t>
            </a:r>
            <a:r>
              <a:rPr sz="2000" spc="1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Usage</a:t>
            </a:r>
            <a:r>
              <a:rPr sz="2000" spc="1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using</a:t>
            </a:r>
            <a:r>
              <a:rPr sz="2000" spc="1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10">
                <a:solidFill>
                  <a:srgbClr val="471621"/>
                </a:solidFill>
                <a:latin typeface="Montserrat"/>
                <a:cs typeface="Montserrat"/>
              </a:rPr>
              <a:t>reports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Identify</a:t>
            </a:r>
            <a:r>
              <a:rPr sz="2000" spc="9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20">
                <a:solidFill>
                  <a:srgbClr val="471621"/>
                </a:solidFill>
                <a:latin typeface="Montserrat"/>
                <a:cs typeface="Montserrat"/>
              </a:rPr>
              <a:t>Gaps</a:t>
            </a:r>
            <a:endParaRPr sz="2000">
              <a:latin typeface="Montserrat"/>
              <a:cs typeface="Montserrat"/>
            </a:endParaRPr>
          </a:p>
          <a:p>
            <a:pPr marL="507365">
              <a:lnSpc>
                <a:spcPct val="100000"/>
              </a:lnSpc>
              <a:spcBef>
                <a:spcPts val="610"/>
              </a:spcBef>
            </a:pP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Set</a:t>
            </a:r>
            <a:r>
              <a:rPr sz="200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10">
                <a:solidFill>
                  <a:srgbClr val="471621"/>
                </a:solidFill>
                <a:latin typeface="Montserrat"/>
                <a:cs typeface="Montserrat"/>
              </a:rPr>
              <a:t>Goals</a:t>
            </a:r>
            <a:endParaRPr sz="20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20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2000">
              <a:latin typeface="Montserrat"/>
              <a:cs typeface="Montserrat"/>
            </a:endParaRPr>
          </a:p>
          <a:p>
            <a:pPr marL="601345" algn="ctr">
              <a:lnSpc>
                <a:spcPct val="100000"/>
              </a:lnSpc>
              <a:tabLst>
                <a:tab pos="4224020" algn="l"/>
              </a:tabLst>
            </a:pP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A</a:t>
            </a:r>
            <a:r>
              <a:rPr sz="10000" b="1">
                <a:solidFill>
                  <a:srgbClr val="DC2528"/>
                </a:solidFill>
                <a:latin typeface="Montserrat"/>
                <a:cs typeface="Montserrat"/>
              </a:rPr>
              <a:t>	</a:t>
            </a: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D</a:t>
            </a:r>
            <a:endParaRPr sz="100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17071" y="8890581"/>
            <a:ext cx="325818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Generate</a:t>
            </a:r>
            <a:r>
              <a:rPr sz="1950" spc="1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how-to</a:t>
            </a:r>
            <a:r>
              <a:rPr sz="1950" spc="1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guides,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create</a:t>
            </a:r>
            <a:r>
              <a:rPr sz="1950" spc="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online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courses,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85415" y="7641588"/>
            <a:ext cx="2391410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5080" indent="-243204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KNOWLEDGE TRANSFER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55737" y="6767793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5" h="3629659">
                <a:moveTo>
                  <a:pt x="2449339" y="0"/>
                </a:moveTo>
                <a:lnTo>
                  <a:pt x="3382273" y="1078"/>
                </a:lnTo>
                <a:lnTo>
                  <a:pt x="338227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3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892161" y="8890581"/>
            <a:ext cx="322961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Conduct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focused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workshops,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run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50">
                <a:solidFill>
                  <a:srgbClr val="471621"/>
                </a:solidFill>
                <a:latin typeface="Montserrat"/>
                <a:cs typeface="Montserrat"/>
              </a:rPr>
              <a:t>a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Champions</a:t>
            </a:r>
            <a:r>
              <a:rPr sz="1950" spc="5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Program,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699103" y="7641588"/>
            <a:ext cx="1397635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0330" marR="5080" indent="-88265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ABILITY </a:t>
            </a:r>
            <a:r>
              <a:rPr sz="2600" b="1">
                <a:solidFill>
                  <a:srgbClr val="471621"/>
                </a:solidFill>
                <a:latin typeface="Montserrat"/>
                <a:cs typeface="Montserrat"/>
              </a:rPr>
              <a:t>TO</a:t>
            </a:r>
            <a:r>
              <a:rPr sz="2600" b="1" spc="1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600" b="1" spc="-25">
                <a:solidFill>
                  <a:srgbClr val="471621"/>
                </a:solidFill>
                <a:latin typeface="Montserrat"/>
                <a:cs typeface="Montserrat"/>
              </a:rPr>
              <a:t>USE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55404" y="5848092"/>
            <a:ext cx="4649470" cy="15557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659504" algn="l"/>
              </a:tabLst>
            </a:pP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K</a:t>
            </a:r>
            <a:r>
              <a:rPr sz="10000" b="1">
                <a:solidFill>
                  <a:srgbClr val="DC2528"/>
                </a:solidFill>
                <a:latin typeface="Montserrat"/>
                <a:cs typeface="Montserrat"/>
              </a:rPr>
              <a:t>	</a:t>
            </a: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A</a:t>
            </a:r>
            <a:endParaRPr sz="10000">
              <a:latin typeface="Montserrat"/>
              <a:cs typeface="Montserra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813068" y="6767790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4" h="3629659">
                <a:moveTo>
                  <a:pt x="2449339" y="0"/>
                </a:moveTo>
                <a:lnTo>
                  <a:pt x="3382273" y="1078"/>
                </a:lnTo>
                <a:lnTo>
                  <a:pt x="338227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3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5726201" y="8890581"/>
            <a:ext cx="288226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Analyze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Data,</a:t>
            </a:r>
            <a:r>
              <a:rPr sz="1950" spc="5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Conduct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Refreshers,</a:t>
            </a:r>
            <a:r>
              <a:rPr sz="1950" spc="22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Gamify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Activity,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 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546406" y="7652059"/>
            <a:ext cx="3111500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3725" marR="5080" indent="-581660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REINFORCEMENT ACTIVITIES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683132" y="5858563"/>
            <a:ext cx="962660" cy="15557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R</a:t>
            </a:r>
            <a:endParaRPr sz="10000">
              <a:latin typeface="Montserrat"/>
              <a:cs typeface="Montserra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473271" y="6778263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4" h="3629659">
                <a:moveTo>
                  <a:pt x="2449339" y="0"/>
                </a:moveTo>
                <a:lnTo>
                  <a:pt x="3382273" y="1078"/>
                </a:lnTo>
                <a:lnTo>
                  <a:pt x="338227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3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253" y="4171517"/>
            <a:ext cx="86971" cy="8697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53" y="3387906"/>
            <a:ext cx="86971" cy="8697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253" y="4576440"/>
            <a:ext cx="86971" cy="8697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53" y="4955128"/>
            <a:ext cx="86971" cy="86971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8734549" y="2680804"/>
            <a:ext cx="2733040" cy="2544445"/>
            <a:chOff x="8734549" y="2680804"/>
            <a:chExt cx="2733040" cy="2544445"/>
          </a:xfrm>
        </p:grpSpPr>
        <p:sp>
          <p:nvSpPr>
            <p:cNvPr id="41" name="object 41"/>
            <p:cNvSpPr/>
            <p:nvPr/>
          </p:nvSpPr>
          <p:spPr>
            <a:xfrm>
              <a:off x="8933502" y="4041796"/>
              <a:ext cx="989965" cy="817244"/>
            </a:xfrm>
            <a:custGeom>
              <a:avLst/>
              <a:gdLst/>
              <a:ahLst/>
              <a:cxnLst/>
              <a:rect l="l" t="t" r="r" b="b"/>
              <a:pathLst>
                <a:path w="989965" h="817245">
                  <a:moveTo>
                    <a:pt x="320471" y="0"/>
                  </a:moveTo>
                  <a:lnTo>
                    <a:pt x="186130" y="176266"/>
                  </a:lnTo>
                  <a:lnTo>
                    <a:pt x="0" y="33485"/>
                  </a:lnTo>
                  <a:lnTo>
                    <a:pt x="2462" y="56338"/>
                  </a:lnTo>
                  <a:lnTo>
                    <a:pt x="8931" y="102696"/>
                  </a:lnTo>
                  <a:lnTo>
                    <a:pt x="15885" y="142726"/>
                  </a:lnTo>
                  <a:lnTo>
                    <a:pt x="26344" y="192140"/>
                  </a:lnTo>
                  <a:lnTo>
                    <a:pt x="38876" y="241777"/>
                  </a:lnTo>
                  <a:lnTo>
                    <a:pt x="53334" y="290762"/>
                  </a:lnTo>
                  <a:lnTo>
                    <a:pt x="69694" y="339030"/>
                  </a:lnTo>
                  <a:lnTo>
                    <a:pt x="87932" y="386515"/>
                  </a:lnTo>
                  <a:lnTo>
                    <a:pt x="108023" y="433152"/>
                  </a:lnTo>
                  <a:lnTo>
                    <a:pt x="133064" y="485160"/>
                  </a:lnTo>
                  <a:lnTo>
                    <a:pt x="166963" y="547622"/>
                  </a:lnTo>
                  <a:lnTo>
                    <a:pt x="197764" y="597343"/>
                  </a:lnTo>
                  <a:lnTo>
                    <a:pt x="231500" y="647509"/>
                  </a:lnTo>
                  <a:lnTo>
                    <a:pt x="265154" y="692460"/>
                  </a:lnTo>
                  <a:lnTo>
                    <a:pt x="291429" y="724847"/>
                  </a:lnTo>
                  <a:lnTo>
                    <a:pt x="318858" y="756353"/>
                  </a:lnTo>
                  <a:lnTo>
                    <a:pt x="347384" y="786981"/>
                  </a:lnTo>
                  <a:lnTo>
                    <a:pt x="376951" y="816729"/>
                  </a:lnTo>
                  <a:lnTo>
                    <a:pt x="989498" y="815849"/>
                  </a:lnTo>
                  <a:lnTo>
                    <a:pt x="988325" y="815556"/>
                  </a:lnTo>
                  <a:lnTo>
                    <a:pt x="988325" y="815263"/>
                  </a:lnTo>
                  <a:lnTo>
                    <a:pt x="942627" y="800127"/>
                  </a:lnTo>
                  <a:lnTo>
                    <a:pt x="897848" y="782694"/>
                  </a:lnTo>
                  <a:lnTo>
                    <a:pt x="854073" y="763023"/>
                  </a:lnTo>
                  <a:lnTo>
                    <a:pt x="811392" y="741172"/>
                  </a:lnTo>
                  <a:lnTo>
                    <a:pt x="769890" y="717201"/>
                  </a:lnTo>
                  <a:lnTo>
                    <a:pt x="729655" y="691170"/>
                  </a:lnTo>
                  <a:lnTo>
                    <a:pt x="690774" y="663138"/>
                  </a:lnTo>
                  <a:lnTo>
                    <a:pt x="653334" y="633164"/>
                  </a:lnTo>
                  <a:lnTo>
                    <a:pt x="617422" y="601308"/>
                  </a:lnTo>
                  <a:lnTo>
                    <a:pt x="583126" y="567629"/>
                  </a:lnTo>
                  <a:lnTo>
                    <a:pt x="550532" y="532186"/>
                  </a:lnTo>
                  <a:lnTo>
                    <a:pt x="519728" y="495039"/>
                  </a:lnTo>
                  <a:lnTo>
                    <a:pt x="490801" y="456247"/>
                  </a:lnTo>
                  <a:lnTo>
                    <a:pt x="465043" y="418646"/>
                  </a:lnTo>
                  <a:lnTo>
                    <a:pt x="462697" y="414531"/>
                  </a:lnTo>
                  <a:lnTo>
                    <a:pt x="455237" y="402782"/>
                  </a:lnTo>
                  <a:lnTo>
                    <a:pt x="439656" y="376416"/>
                  </a:lnTo>
                  <a:lnTo>
                    <a:pt x="431976" y="362240"/>
                  </a:lnTo>
                  <a:lnTo>
                    <a:pt x="429924" y="359004"/>
                  </a:lnTo>
                  <a:lnTo>
                    <a:pt x="413561" y="327058"/>
                  </a:lnTo>
                  <a:lnTo>
                    <a:pt x="400657" y="299069"/>
                  </a:lnTo>
                  <a:lnTo>
                    <a:pt x="398898" y="294378"/>
                  </a:lnTo>
                  <a:lnTo>
                    <a:pt x="392166" y="279394"/>
                  </a:lnTo>
                  <a:lnTo>
                    <a:pt x="371679" y="227059"/>
                  </a:lnTo>
                  <a:lnTo>
                    <a:pt x="358739" y="188325"/>
                  </a:lnTo>
                  <a:lnTo>
                    <a:pt x="339780" y="118980"/>
                  </a:lnTo>
                  <a:lnTo>
                    <a:pt x="336272" y="103703"/>
                  </a:lnTo>
                  <a:lnTo>
                    <a:pt x="336858" y="103703"/>
                  </a:lnTo>
                  <a:lnTo>
                    <a:pt x="331714" y="78465"/>
                  </a:lnTo>
                  <a:lnTo>
                    <a:pt x="330126" y="69924"/>
                  </a:lnTo>
                  <a:lnTo>
                    <a:pt x="327218" y="52468"/>
                  </a:lnTo>
                  <a:lnTo>
                    <a:pt x="324639" y="34958"/>
                  </a:lnTo>
                  <a:lnTo>
                    <a:pt x="322389" y="17450"/>
                  </a:lnTo>
                  <a:lnTo>
                    <a:pt x="320471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59617" y="3251248"/>
              <a:ext cx="508000" cy="1440180"/>
            </a:xfrm>
            <a:custGeom>
              <a:avLst/>
              <a:gdLst/>
              <a:ahLst/>
              <a:cxnLst/>
              <a:rect l="l" t="t" r="r" b="b"/>
              <a:pathLst>
                <a:path w="508000" h="1440179">
                  <a:moveTo>
                    <a:pt x="101682" y="0"/>
                  </a:moveTo>
                  <a:lnTo>
                    <a:pt x="54207" y="248023"/>
                  </a:lnTo>
                  <a:lnTo>
                    <a:pt x="68280" y="238924"/>
                  </a:lnTo>
                  <a:lnTo>
                    <a:pt x="75903" y="253311"/>
                  </a:lnTo>
                  <a:lnTo>
                    <a:pt x="97727" y="297400"/>
                  </a:lnTo>
                  <a:lnTo>
                    <a:pt x="117184" y="342453"/>
                  </a:lnTo>
                  <a:lnTo>
                    <a:pt x="134249" y="388404"/>
                  </a:lnTo>
                  <a:lnTo>
                    <a:pt x="148897" y="435187"/>
                  </a:lnTo>
                  <a:lnTo>
                    <a:pt x="161103" y="482737"/>
                  </a:lnTo>
                  <a:lnTo>
                    <a:pt x="170842" y="530989"/>
                  </a:lnTo>
                  <a:lnTo>
                    <a:pt x="178000" y="578992"/>
                  </a:lnTo>
                  <a:lnTo>
                    <a:pt x="182673" y="627070"/>
                  </a:lnTo>
                  <a:lnTo>
                    <a:pt x="184884" y="675135"/>
                  </a:lnTo>
                  <a:lnTo>
                    <a:pt x="184657" y="723094"/>
                  </a:lnTo>
                  <a:lnTo>
                    <a:pt x="182014" y="770859"/>
                  </a:lnTo>
                  <a:lnTo>
                    <a:pt x="176978" y="818341"/>
                  </a:lnTo>
                  <a:lnTo>
                    <a:pt x="169572" y="865448"/>
                  </a:lnTo>
                  <a:lnTo>
                    <a:pt x="159818" y="912091"/>
                  </a:lnTo>
                  <a:lnTo>
                    <a:pt x="147739" y="958180"/>
                  </a:lnTo>
                  <a:lnTo>
                    <a:pt x="133358" y="1003626"/>
                  </a:lnTo>
                  <a:lnTo>
                    <a:pt x="116697" y="1048338"/>
                  </a:lnTo>
                  <a:lnTo>
                    <a:pt x="97780" y="1092227"/>
                  </a:lnTo>
                  <a:lnTo>
                    <a:pt x="76629" y="1135203"/>
                  </a:lnTo>
                  <a:lnTo>
                    <a:pt x="53267" y="1177175"/>
                  </a:lnTo>
                  <a:lnTo>
                    <a:pt x="27716" y="1218055"/>
                  </a:lnTo>
                  <a:lnTo>
                    <a:pt x="0" y="1257752"/>
                  </a:lnTo>
                  <a:lnTo>
                    <a:pt x="223888" y="1214905"/>
                  </a:lnTo>
                  <a:lnTo>
                    <a:pt x="226516" y="1229868"/>
                  </a:lnTo>
                  <a:lnTo>
                    <a:pt x="266672" y="1439746"/>
                  </a:lnTo>
                  <a:lnTo>
                    <a:pt x="289188" y="1407516"/>
                  </a:lnTo>
                  <a:lnTo>
                    <a:pt x="310552" y="1374764"/>
                  </a:lnTo>
                  <a:lnTo>
                    <a:pt x="330708" y="1341627"/>
                  </a:lnTo>
                  <a:lnTo>
                    <a:pt x="349601" y="1308242"/>
                  </a:lnTo>
                  <a:lnTo>
                    <a:pt x="349895" y="1307949"/>
                  </a:lnTo>
                  <a:lnTo>
                    <a:pt x="372575" y="1264845"/>
                  </a:lnTo>
                  <a:lnTo>
                    <a:pt x="393496" y="1221164"/>
                  </a:lnTo>
                  <a:lnTo>
                    <a:pt x="412659" y="1176961"/>
                  </a:lnTo>
                  <a:lnTo>
                    <a:pt x="430065" y="1132292"/>
                  </a:lnTo>
                  <a:lnTo>
                    <a:pt x="445714" y="1087212"/>
                  </a:lnTo>
                  <a:lnTo>
                    <a:pt x="462079" y="1033227"/>
                  </a:lnTo>
                  <a:lnTo>
                    <a:pt x="475971" y="978718"/>
                  </a:lnTo>
                  <a:lnTo>
                    <a:pt x="487336" y="923715"/>
                  </a:lnTo>
                  <a:lnTo>
                    <a:pt x="496121" y="868245"/>
                  </a:lnTo>
                  <a:lnTo>
                    <a:pt x="502221" y="816607"/>
                  </a:lnTo>
                  <a:lnTo>
                    <a:pt x="505854" y="768294"/>
                  </a:lnTo>
                  <a:lnTo>
                    <a:pt x="507618" y="717260"/>
                  </a:lnTo>
                  <a:lnTo>
                    <a:pt x="507837" y="690659"/>
                  </a:lnTo>
                  <a:lnTo>
                    <a:pt x="507434" y="663911"/>
                  </a:lnTo>
                  <a:lnTo>
                    <a:pt x="503780" y="596602"/>
                  </a:lnTo>
                  <a:lnTo>
                    <a:pt x="499927" y="556150"/>
                  </a:lnTo>
                  <a:lnTo>
                    <a:pt x="494754" y="515589"/>
                  </a:lnTo>
                  <a:lnTo>
                    <a:pt x="488205" y="474917"/>
                  </a:lnTo>
                  <a:lnTo>
                    <a:pt x="478916" y="427241"/>
                  </a:lnTo>
                  <a:lnTo>
                    <a:pt x="467863" y="380117"/>
                  </a:lnTo>
                  <a:lnTo>
                    <a:pt x="455059" y="333579"/>
                  </a:lnTo>
                  <a:lnTo>
                    <a:pt x="440518" y="287657"/>
                  </a:lnTo>
                  <a:lnTo>
                    <a:pt x="424256" y="242382"/>
                  </a:lnTo>
                  <a:lnTo>
                    <a:pt x="406286" y="197786"/>
                  </a:lnTo>
                  <a:lnTo>
                    <a:pt x="386622" y="153900"/>
                  </a:lnTo>
                  <a:lnTo>
                    <a:pt x="365279" y="110756"/>
                  </a:lnTo>
                  <a:lnTo>
                    <a:pt x="342272" y="68385"/>
                  </a:lnTo>
                  <a:lnTo>
                    <a:pt x="335822" y="57233"/>
                  </a:lnTo>
                  <a:lnTo>
                    <a:pt x="349015" y="47255"/>
                  </a:lnTo>
                  <a:lnTo>
                    <a:pt x="101682" y="0"/>
                  </a:lnTo>
                  <a:close/>
                </a:path>
              </a:pathLst>
            </a:custGeom>
            <a:solidFill>
              <a:srgbClr val="DC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18815" y="2680804"/>
              <a:ext cx="1544955" cy="759460"/>
            </a:xfrm>
            <a:custGeom>
              <a:avLst/>
              <a:gdLst/>
              <a:ahLst/>
              <a:cxnLst/>
              <a:rect l="l" t="t" r="r" b="b"/>
              <a:pathLst>
                <a:path w="1544954" h="759460">
                  <a:moveTo>
                    <a:pt x="502331" y="0"/>
                  </a:moveTo>
                  <a:lnTo>
                    <a:pt x="452111" y="52"/>
                  </a:lnTo>
                  <a:lnTo>
                    <a:pt x="401705" y="2099"/>
                  </a:lnTo>
                  <a:lnTo>
                    <a:pt x="361706" y="5209"/>
                  </a:lnTo>
                  <a:lnTo>
                    <a:pt x="307686" y="11204"/>
                  </a:lnTo>
                  <a:lnTo>
                    <a:pt x="257363" y="19072"/>
                  </a:lnTo>
                  <a:lnTo>
                    <a:pt x="201700" y="30301"/>
                  </a:lnTo>
                  <a:lnTo>
                    <a:pt x="143178" y="44820"/>
                  </a:lnTo>
                  <a:lnTo>
                    <a:pt x="142592" y="44820"/>
                  </a:lnTo>
                  <a:lnTo>
                    <a:pt x="127074" y="49218"/>
                  </a:lnTo>
                  <a:lnTo>
                    <a:pt x="109797" y="54778"/>
                  </a:lnTo>
                  <a:lnTo>
                    <a:pt x="100133" y="41605"/>
                  </a:lnTo>
                  <a:lnTo>
                    <a:pt x="0" y="271347"/>
                  </a:lnTo>
                  <a:lnTo>
                    <a:pt x="210223" y="362946"/>
                  </a:lnTo>
                  <a:lnTo>
                    <a:pt x="214611" y="364999"/>
                  </a:lnTo>
                  <a:lnTo>
                    <a:pt x="230432" y="371731"/>
                  </a:lnTo>
                  <a:lnTo>
                    <a:pt x="219595" y="357093"/>
                  </a:lnTo>
                  <a:lnTo>
                    <a:pt x="271817" y="344545"/>
                  </a:lnTo>
                  <a:lnTo>
                    <a:pt x="325179" y="334012"/>
                  </a:lnTo>
                  <a:lnTo>
                    <a:pt x="365402" y="328707"/>
                  </a:lnTo>
                  <a:lnTo>
                    <a:pt x="377695" y="326947"/>
                  </a:lnTo>
                  <a:lnTo>
                    <a:pt x="384731" y="326361"/>
                  </a:lnTo>
                  <a:lnTo>
                    <a:pt x="392626" y="325188"/>
                  </a:lnTo>
                  <a:lnTo>
                    <a:pt x="426924" y="322927"/>
                  </a:lnTo>
                  <a:lnTo>
                    <a:pt x="460044" y="321644"/>
                  </a:lnTo>
                  <a:lnTo>
                    <a:pt x="496571" y="321681"/>
                  </a:lnTo>
                  <a:lnTo>
                    <a:pt x="534274" y="323174"/>
                  </a:lnTo>
                  <a:lnTo>
                    <a:pt x="559009" y="324974"/>
                  </a:lnTo>
                  <a:lnTo>
                    <a:pt x="585866" y="327534"/>
                  </a:lnTo>
                  <a:lnTo>
                    <a:pt x="593196" y="328413"/>
                  </a:lnTo>
                  <a:lnTo>
                    <a:pt x="600505" y="329586"/>
                  </a:lnTo>
                  <a:lnTo>
                    <a:pt x="613609" y="331267"/>
                  </a:lnTo>
                  <a:lnTo>
                    <a:pt x="676366" y="342787"/>
                  </a:lnTo>
                  <a:lnTo>
                    <a:pt x="724899" y="354806"/>
                  </a:lnTo>
                  <a:lnTo>
                    <a:pt x="772648" y="369373"/>
                  </a:lnTo>
                  <a:lnTo>
                    <a:pt x="819511" y="386420"/>
                  </a:lnTo>
                  <a:lnTo>
                    <a:pt x="865384" y="405876"/>
                  </a:lnTo>
                  <a:lnTo>
                    <a:pt x="910164" y="427671"/>
                  </a:lnTo>
                  <a:lnTo>
                    <a:pt x="953748" y="451736"/>
                  </a:lnTo>
                  <a:lnTo>
                    <a:pt x="996031" y="478000"/>
                  </a:lnTo>
                  <a:lnTo>
                    <a:pt x="1036910" y="506394"/>
                  </a:lnTo>
                  <a:lnTo>
                    <a:pt x="1076284" y="536848"/>
                  </a:lnTo>
                  <a:lnTo>
                    <a:pt x="1114046" y="569292"/>
                  </a:lnTo>
                  <a:lnTo>
                    <a:pt x="1150096" y="603656"/>
                  </a:lnTo>
                  <a:lnTo>
                    <a:pt x="1184328" y="639870"/>
                  </a:lnTo>
                  <a:lnTo>
                    <a:pt x="1216641" y="677864"/>
                  </a:lnTo>
                  <a:lnTo>
                    <a:pt x="1246930" y="717568"/>
                  </a:lnTo>
                  <a:lnTo>
                    <a:pt x="1275092" y="758913"/>
                  </a:lnTo>
                  <a:lnTo>
                    <a:pt x="1316965" y="540009"/>
                  </a:lnTo>
                  <a:lnTo>
                    <a:pt x="1544455" y="583317"/>
                  </a:lnTo>
                  <a:lnTo>
                    <a:pt x="1522727" y="550578"/>
                  </a:lnTo>
                  <a:lnTo>
                    <a:pt x="1499735" y="518275"/>
                  </a:lnTo>
                  <a:lnTo>
                    <a:pt x="1475536" y="486521"/>
                  </a:lnTo>
                  <a:lnTo>
                    <a:pt x="1449893" y="455132"/>
                  </a:lnTo>
                  <a:lnTo>
                    <a:pt x="1412359" y="412436"/>
                  </a:lnTo>
                  <a:lnTo>
                    <a:pt x="1373179" y="371687"/>
                  </a:lnTo>
                  <a:lnTo>
                    <a:pt x="1332462" y="332858"/>
                  </a:lnTo>
                  <a:lnTo>
                    <a:pt x="1286515" y="292708"/>
                  </a:lnTo>
                  <a:lnTo>
                    <a:pt x="1278317" y="285388"/>
                  </a:lnTo>
                  <a:lnTo>
                    <a:pt x="1277730" y="285095"/>
                  </a:lnTo>
                  <a:lnTo>
                    <a:pt x="1238536" y="254266"/>
                  </a:lnTo>
                  <a:lnTo>
                    <a:pt x="1198284" y="225095"/>
                  </a:lnTo>
                  <a:lnTo>
                    <a:pt x="1157025" y="197603"/>
                  </a:lnTo>
                  <a:lnTo>
                    <a:pt x="1114810" y="171808"/>
                  </a:lnTo>
                  <a:lnTo>
                    <a:pt x="1071690" y="147732"/>
                  </a:lnTo>
                  <a:lnTo>
                    <a:pt x="1027716" y="125394"/>
                  </a:lnTo>
                  <a:lnTo>
                    <a:pt x="982941" y="104813"/>
                  </a:lnTo>
                  <a:lnTo>
                    <a:pt x="937414" y="86009"/>
                  </a:lnTo>
                  <a:lnTo>
                    <a:pt x="891187" y="69002"/>
                  </a:lnTo>
                  <a:lnTo>
                    <a:pt x="844312" y="53811"/>
                  </a:lnTo>
                  <a:lnTo>
                    <a:pt x="796840" y="40457"/>
                  </a:lnTo>
                  <a:lnTo>
                    <a:pt x="748822" y="28959"/>
                  </a:lnTo>
                  <a:lnTo>
                    <a:pt x="700308" y="19336"/>
                  </a:lnTo>
                  <a:lnTo>
                    <a:pt x="651351" y="11610"/>
                  </a:lnTo>
                  <a:lnTo>
                    <a:pt x="602002" y="5798"/>
                  </a:lnTo>
                  <a:lnTo>
                    <a:pt x="552311" y="1921"/>
                  </a:lnTo>
                  <a:lnTo>
                    <a:pt x="502331" y="0"/>
                  </a:lnTo>
                  <a:close/>
                </a:path>
              </a:pathLst>
            </a:custGeom>
            <a:solidFill>
              <a:srgbClr val="B4B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912561" y="2748639"/>
              <a:ext cx="969010" cy="1429385"/>
            </a:xfrm>
            <a:custGeom>
              <a:avLst/>
              <a:gdLst/>
              <a:ahLst/>
              <a:cxnLst/>
              <a:rect l="l" t="t" r="r" b="b"/>
              <a:pathLst>
                <a:path w="969009" h="1429385">
                  <a:moveTo>
                    <a:pt x="859795" y="0"/>
                  </a:moveTo>
                  <a:lnTo>
                    <a:pt x="811192" y="18271"/>
                  </a:lnTo>
                  <a:lnTo>
                    <a:pt x="763530" y="38453"/>
                  </a:lnTo>
                  <a:lnTo>
                    <a:pt x="716856" y="60513"/>
                  </a:lnTo>
                  <a:lnTo>
                    <a:pt x="671214" y="84421"/>
                  </a:lnTo>
                  <a:lnTo>
                    <a:pt x="626649" y="110144"/>
                  </a:lnTo>
                  <a:lnTo>
                    <a:pt x="583205" y="137652"/>
                  </a:lnTo>
                  <a:lnTo>
                    <a:pt x="540928" y="166913"/>
                  </a:lnTo>
                  <a:lnTo>
                    <a:pt x="499862" y="197896"/>
                  </a:lnTo>
                  <a:lnTo>
                    <a:pt x="460052" y="230569"/>
                  </a:lnTo>
                  <a:lnTo>
                    <a:pt x="421544" y="264900"/>
                  </a:lnTo>
                  <a:lnTo>
                    <a:pt x="384381" y="300859"/>
                  </a:lnTo>
                  <a:lnTo>
                    <a:pt x="348608" y="338414"/>
                  </a:lnTo>
                  <a:lnTo>
                    <a:pt x="314272" y="377533"/>
                  </a:lnTo>
                  <a:lnTo>
                    <a:pt x="281415" y="418186"/>
                  </a:lnTo>
                  <a:lnTo>
                    <a:pt x="252180" y="457200"/>
                  </a:lnTo>
                  <a:lnTo>
                    <a:pt x="224506" y="496706"/>
                  </a:lnTo>
                  <a:lnTo>
                    <a:pt x="188399" y="554818"/>
                  </a:lnTo>
                  <a:lnTo>
                    <a:pt x="167584" y="591273"/>
                  </a:lnTo>
                  <a:lnTo>
                    <a:pt x="162403" y="601426"/>
                  </a:lnTo>
                  <a:lnTo>
                    <a:pt x="161230" y="603782"/>
                  </a:lnTo>
                  <a:lnTo>
                    <a:pt x="130226" y="666000"/>
                  </a:lnTo>
                  <a:lnTo>
                    <a:pt x="102897" y="728878"/>
                  </a:lnTo>
                  <a:lnTo>
                    <a:pt x="85457" y="776166"/>
                  </a:lnTo>
                  <a:lnTo>
                    <a:pt x="70647" y="819922"/>
                  </a:lnTo>
                  <a:lnTo>
                    <a:pt x="58195" y="861914"/>
                  </a:lnTo>
                  <a:lnTo>
                    <a:pt x="43240" y="922911"/>
                  </a:lnTo>
                  <a:lnTo>
                    <a:pt x="33724" y="969915"/>
                  </a:lnTo>
                  <a:lnTo>
                    <a:pt x="25982" y="1017262"/>
                  </a:lnTo>
                  <a:lnTo>
                    <a:pt x="20023" y="1064901"/>
                  </a:lnTo>
                  <a:lnTo>
                    <a:pt x="15855" y="1112785"/>
                  </a:lnTo>
                  <a:lnTo>
                    <a:pt x="13486" y="1160865"/>
                  </a:lnTo>
                  <a:lnTo>
                    <a:pt x="12973" y="1186157"/>
                  </a:lnTo>
                  <a:lnTo>
                    <a:pt x="13005" y="1223827"/>
                  </a:lnTo>
                  <a:lnTo>
                    <a:pt x="13765" y="1248259"/>
                  </a:lnTo>
                  <a:lnTo>
                    <a:pt x="15245" y="1280976"/>
                  </a:lnTo>
                  <a:lnTo>
                    <a:pt x="0" y="1276568"/>
                  </a:lnTo>
                  <a:lnTo>
                    <a:pt x="199344" y="1429275"/>
                  </a:lnTo>
                  <a:lnTo>
                    <a:pt x="321875" y="1268935"/>
                  </a:lnTo>
                  <a:lnTo>
                    <a:pt x="319529" y="1268935"/>
                  </a:lnTo>
                  <a:lnTo>
                    <a:pt x="335947" y="1250726"/>
                  </a:lnTo>
                  <a:lnTo>
                    <a:pt x="342984" y="1241333"/>
                  </a:lnTo>
                  <a:lnTo>
                    <a:pt x="343277" y="1241333"/>
                  </a:lnTo>
                  <a:lnTo>
                    <a:pt x="352659" y="1229292"/>
                  </a:lnTo>
                  <a:lnTo>
                    <a:pt x="335654" y="1232517"/>
                  </a:lnTo>
                  <a:lnTo>
                    <a:pt x="334775" y="1214894"/>
                  </a:lnTo>
                  <a:lnTo>
                    <a:pt x="335399" y="1161877"/>
                  </a:lnTo>
                  <a:lnTo>
                    <a:pt x="339010" y="1109028"/>
                  </a:lnTo>
                  <a:lnTo>
                    <a:pt x="345576" y="1056495"/>
                  </a:lnTo>
                  <a:lnTo>
                    <a:pt x="355066" y="1004426"/>
                  </a:lnTo>
                  <a:lnTo>
                    <a:pt x="367449" y="952968"/>
                  </a:lnTo>
                  <a:lnTo>
                    <a:pt x="382694" y="902268"/>
                  </a:lnTo>
                  <a:lnTo>
                    <a:pt x="400769" y="852475"/>
                  </a:lnTo>
                  <a:lnTo>
                    <a:pt x="421643" y="803735"/>
                  </a:lnTo>
                  <a:lnTo>
                    <a:pt x="445284" y="756196"/>
                  </a:lnTo>
                  <a:lnTo>
                    <a:pt x="446750" y="752961"/>
                  </a:lnTo>
                  <a:lnTo>
                    <a:pt x="454043" y="739234"/>
                  </a:lnTo>
                  <a:lnTo>
                    <a:pt x="461996" y="725946"/>
                  </a:lnTo>
                  <a:lnTo>
                    <a:pt x="470132" y="711737"/>
                  </a:lnTo>
                  <a:lnTo>
                    <a:pt x="474694" y="704345"/>
                  </a:lnTo>
                  <a:lnTo>
                    <a:pt x="479587" y="696868"/>
                  </a:lnTo>
                  <a:lnTo>
                    <a:pt x="483586" y="689896"/>
                  </a:lnTo>
                  <a:lnTo>
                    <a:pt x="510674" y="650004"/>
                  </a:lnTo>
                  <a:lnTo>
                    <a:pt x="549061" y="599667"/>
                  </a:lnTo>
                  <a:lnTo>
                    <a:pt x="584521" y="558415"/>
                  </a:lnTo>
                  <a:lnTo>
                    <a:pt x="622499" y="519291"/>
                  </a:lnTo>
                  <a:lnTo>
                    <a:pt x="662768" y="482380"/>
                  </a:lnTo>
                  <a:lnTo>
                    <a:pt x="705105" y="447767"/>
                  </a:lnTo>
                  <a:lnTo>
                    <a:pt x="749286" y="415537"/>
                  </a:lnTo>
                  <a:lnTo>
                    <a:pt x="796855" y="384650"/>
                  </a:lnTo>
                  <a:lnTo>
                    <a:pt x="834920" y="362936"/>
                  </a:lnTo>
                  <a:lnTo>
                    <a:pt x="869470" y="345057"/>
                  </a:lnTo>
                  <a:lnTo>
                    <a:pt x="869764" y="345350"/>
                  </a:lnTo>
                  <a:lnTo>
                    <a:pt x="894105" y="333969"/>
                  </a:lnTo>
                  <a:lnTo>
                    <a:pt x="918720" y="323220"/>
                  </a:lnTo>
                  <a:lnTo>
                    <a:pt x="943555" y="313186"/>
                  </a:lnTo>
                  <a:lnTo>
                    <a:pt x="968556" y="303948"/>
                  </a:lnTo>
                  <a:lnTo>
                    <a:pt x="765997" y="215260"/>
                  </a:lnTo>
                  <a:lnTo>
                    <a:pt x="859795" y="0"/>
                  </a:lnTo>
                  <a:close/>
                </a:path>
              </a:pathLst>
            </a:custGeom>
            <a:solidFill>
              <a:srgbClr val="E5E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80067" y="4502514"/>
              <a:ext cx="1125855" cy="717550"/>
            </a:xfrm>
            <a:custGeom>
              <a:avLst/>
              <a:gdLst/>
              <a:ahLst/>
              <a:cxnLst/>
              <a:rect l="l" t="t" r="r" b="b"/>
              <a:pathLst>
                <a:path w="1125854" h="717550">
                  <a:moveTo>
                    <a:pt x="1078605" y="0"/>
                  </a:moveTo>
                  <a:lnTo>
                    <a:pt x="887334" y="36658"/>
                  </a:lnTo>
                  <a:lnTo>
                    <a:pt x="887627" y="36951"/>
                  </a:lnTo>
                  <a:lnTo>
                    <a:pt x="863827" y="41349"/>
                  </a:lnTo>
                  <a:lnTo>
                    <a:pt x="830623" y="47799"/>
                  </a:lnTo>
                  <a:lnTo>
                    <a:pt x="841785" y="55422"/>
                  </a:lnTo>
                  <a:lnTo>
                    <a:pt x="830917" y="67746"/>
                  </a:lnTo>
                  <a:lnTo>
                    <a:pt x="798110" y="103600"/>
                  </a:lnTo>
                  <a:lnTo>
                    <a:pt x="763605" y="137626"/>
                  </a:lnTo>
                  <a:lnTo>
                    <a:pt x="727490" y="169773"/>
                  </a:lnTo>
                  <a:lnTo>
                    <a:pt x="689851" y="199995"/>
                  </a:lnTo>
                  <a:lnTo>
                    <a:pt x="650777" y="228243"/>
                  </a:lnTo>
                  <a:lnTo>
                    <a:pt x="610353" y="254468"/>
                  </a:lnTo>
                  <a:lnTo>
                    <a:pt x="568668" y="278622"/>
                  </a:lnTo>
                  <a:lnTo>
                    <a:pt x="525807" y="300657"/>
                  </a:lnTo>
                  <a:lnTo>
                    <a:pt x="478624" y="321990"/>
                  </a:lnTo>
                  <a:lnTo>
                    <a:pt x="424886" y="342626"/>
                  </a:lnTo>
                  <a:lnTo>
                    <a:pt x="376966" y="357847"/>
                  </a:lnTo>
                  <a:lnTo>
                    <a:pt x="328164" y="370540"/>
                  </a:lnTo>
                  <a:lnTo>
                    <a:pt x="278536" y="380648"/>
                  </a:lnTo>
                  <a:lnTo>
                    <a:pt x="224393" y="388568"/>
                  </a:lnTo>
                  <a:lnTo>
                    <a:pt x="170249" y="393351"/>
                  </a:lnTo>
                  <a:lnTo>
                    <a:pt x="116173" y="395023"/>
                  </a:lnTo>
                  <a:lnTo>
                    <a:pt x="62238" y="393613"/>
                  </a:lnTo>
                  <a:lnTo>
                    <a:pt x="8512" y="389150"/>
                  </a:lnTo>
                  <a:lnTo>
                    <a:pt x="166005" y="546339"/>
                  </a:lnTo>
                  <a:lnTo>
                    <a:pt x="0" y="712020"/>
                  </a:lnTo>
                  <a:lnTo>
                    <a:pt x="21152" y="714133"/>
                  </a:lnTo>
                  <a:lnTo>
                    <a:pt x="31433" y="714962"/>
                  </a:lnTo>
                  <a:lnTo>
                    <a:pt x="37894" y="714962"/>
                  </a:lnTo>
                  <a:lnTo>
                    <a:pt x="87341" y="716961"/>
                  </a:lnTo>
                  <a:lnTo>
                    <a:pt x="136892" y="717079"/>
                  </a:lnTo>
                  <a:lnTo>
                    <a:pt x="186460" y="715291"/>
                  </a:lnTo>
                  <a:lnTo>
                    <a:pt x="235954" y="711571"/>
                  </a:lnTo>
                  <a:lnTo>
                    <a:pt x="285286" y="705896"/>
                  </a:lnTo>
                  <a:lnTo>
                    <a:pt x="334366" y="698240"/>
                  </a:lnTo>
                  <a:lnTo>
                    <a:pt x="402453" y="684276"/>
                  </a:lnTo>
                  <a:lnTo>
                    <a:pt x="474215" y="665100"/>
                  </a:lnTo>
                  <a:lnTo>
                    <a:pt x="546053" y="641672"/>
                  </a:lnTo>
                  <a:lnTo>
                    <a:pt x="592734" y="623747"/>
                  </a:lnTo>
                  <a:lnTo>
                    <a:pt x="638597" y="604028"/>
                  </a:lnTo>
                  <a:lnTo>
                    <a:pt x="683593" y="582546"/>
                  </a:lnTo>
                  <a:lnTo>
                    <a:pt x="727675" y="559333"/>
                  </a:lnTo>
                  <a:lnTo>
                    <a:pt x="770794" y="534420"/>
                  </a:lnTo>
                  <a:lnTo>
                    <a:pt x="812903" y="507840"/>
                  </a:lnTo>
                  <a:lnTo>
                    <a:pt x="853954" y="479623"/>
                  </a:lnTo>
                  <a:lnTo>
                    <a:pt x="893899" y="449802"/>
                  </a:lnTo>
                  <a:lnTo>
                    <a:pt x="932690" y="418407"/>
                  </a:lnTo>
                  <a:lnTo>
                    <a:pt x="970279" y="385471"/>
                  </a:lnTo>
                  <a:lnTo>
                    <a:pt x="1006618" y="351025"/>
                  </a:lnTo>
                  <a:lnTo>
                    <a:pt x="1011613" y="346041"/>
                  </a:lnTo>
                  <a:lnTo>
                    <a:pt x="1016607" y="341350"/>
                  </a:lnTo>
                  <a:lnTo>
                    <a:pt x="1026303" y="331675"/>
                  </a:lnTo>
                  <a:lnTo>
                    <a:pt x="1031005" y="326691"/>
                  </a:lnTo>
                  <a:lnTo>
                    <a:pt x="1035413" y="321697"/>
                  </a:lnTo>
                  <a:lnTo>
                    <a:pt x="1052263" y="303714"/>
                  </a:lnTo>
                  <a:lnTo>
                    <a:pt x="1068836" y="285373"/>
                  </a:lnTo>
                  <a:lnTo>
                    <a:pt x="1085079" y="266647"/>
                  </a:lnTo>
                  <a:lnTo>
                    <a:pt x="1100940" y="247510"/>
                  </a:lnTo>
                  <a:lnTo>
                    <a:pt x="1109453" y="236945"/>
                  </a:lnTo>
                  <a:lnTo>
                    <a:pt x="1125620" y="248097"/>
                  </a:lnTo>
                  <a:lnTo>
                    <a:pt x="1078605" y="0"/>
                  </a:lnTo>
                  <a:close/>
                </a:path>
              </a:pathLst>
            </a:custGeom>
            <a:solidFill>
              <a:srgbClr val="96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34549" y="4868997"/>
              <a:ext cx="1471295" cy="356235"/>
            </a:xfrm>
            <a:custGeom>
              <a:avLst/>
              <a:gdLst/>
              <a:ahLst/>
              <a:cxnLst/>
              <a:rect l="l" t="t" r="r" b="b"/>
              <a:pathLst>
                <a:path w="1471295" h="356235">
                  <a:moveTo>
                    <a:pt x="1292588" y="0"/>
                  </a:moveTo>
                  <a:lnTo>
                    <a:pt x="1292588" y="17402"/>
                  </a:lnTo>
                  <a:lnTo>
                    <a:pt x="349828" y="18653"/>
                  </a:lnTo>
                  <a:lnTo>
                    <a:pt x="49675" y="17701"/>
                  </a:lnTo>
                  <a:lnTo>
                    <a:pt x="1769" y="17402"/>
                  </a:lnTo>
                  <a:lnTo>
                    <a:pt x="0" y="341853"/>
                  </a:lnTo>
                  <a:lnTo>
                    <a:pt x="335229" y="342964"/>
                  </a:lnTo>
                  <a:lnTo>
                    <a:pt x="962986" y="342439"/>
                  </a:lnTo>
                  <a:lnTo>
                    <a:pt x="1292882" y="342146"/>
                  </a:lnTo>
                  <a:lnTo>
                    <a:pt x="1292882" y="355716"/>
                  </a:lnTo>
                  <a:lnTo>
                    <a:pt x="1294054" y="355716"/>
                  </a:lnTo>
                  <a:lnTo>
                    <a:pt x="1294934" y="356010"/>
                  </a:lnTo>
                  <a:lnTo>
                    <a:pt x="1296107" y="356010"/>
                  </a:lnTo>
                  <a:lnTo>
                    <a:pt x="1471169" y="179921"/>
                  </a:lnTo>
                  <a:lnTo>
                    <a:pt x="1306954" y="14449"/>
                  </a:lnTo>
                  <a:lnTo>
                    <a:pt x="1292588" y="0"/>
                  </a:lnTo>
                  <a:close/>
                </a:path>
              </a:pathLst>
            </a:custGeom>
            <a:solidFill>
              <a:srgbClr val="471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3387" y="4957997"/>
              <a:ext cx="507841" cy="1884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7897" y="4853288"/>
              <a:ext cx="172769" cy="1832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90038" y="4439689"/>
              <a:ext cx="151827" cy="18265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21390" y="3942321"/>
              <a:ext cx="162298" cy="1832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41309" y="2790525"/>
              <a:ext cx="162298" cy="1832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1032" y="3319304"/>
              <a:ext cx="167534" cy="183240"/>
            </a:xfrm>
            <a:prstGeom prst="rect">
              <a:avLst/>
            </a:prstGeom>
          </p:spPr>
        </p:pic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838889" y="454839"/>
            <a:ext cx="4978400" cy="133350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t>ADVISORY</a:t>
            </a:r>
            <a:r>
              <a:rPr spc="-200"/>
              <a:t> </a:t>
            </a:r>
            <a:r>
              <a:rPr spc="-10"/>
              <a:t>BASED</a:t>
            </a:r>
          </a:p>
          <a:p>
            <a:pPr marL="50165">
              <a:lnSpc>
                <a:spcPct val="100000"/>
              </a:lnSpc>
              <a:spcBef>
                <a:spcPts val="1000"/>
              </a:spcBef>
            </a:pPr>
            <a:r>
              <a:rPr sz="1950" b="0" spc="-10">
                <a:solidFill>
                  <a:srgbClr val="471621"/>
                </a:solidFill>
                <a:latin typeface="Montserrat"/>
                <a:cs typeface="Montserrat"/>
              </a:rPr>
              <a:t>Adoption</a:t>
            </a:r>
            <a:endParaRPr sz="1950">
              <a:latin typeface="Montserrat"/>
              <a:cs typeface="Montserrat"/>
            </a:endParaRPr>
          </a:p>
        </p:txBody>
      </p:sp>
      <p:pic>
        <p:nvPicPr>
          <p:cNvPr id="54" name="Picture 53" descr="A black and red text&#10;&#10;Description automatically generated">
            <a:extLst>
              <a:ext uri="{FF2B5EF4-FFF2-40B4-BE49-F238E27FC236}">
                <a16:creationId xmlns:a16="http://schemas.microsoft.com/office/drawing/2014/main" id="{443DA6E6-5A59-FBED-3C00-1F794092E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7771533" y="2294903"/>
            <a:ext cx="12324715" cy="3357245"/>
            <a:chOff x="7771533" y="2294903"/>
            <a:chExt cx="12324715" cy="3357245"/>
          </a:xfrm>
        </p:grpSpPr>
        <p:sp>
          <p:nvSpPr>
            <p:cNvPr id="19" name="object 19"/>
            <p:cNvSpPr/>
            <p:nvPr/>
          </p:nvSpPr>
          <p:spPr>
            <a:xfrm>
              <a:off x="7771533" y="2294903"/>
              <a:ext cx="12324715" cy="3357245"/>
            </a:xfrm>
            <a:custGeom>
              <a:avLst/>
              <a:gdLst/>
              <a:ahLst/>
              <a:cxnLst/>
              <a:rect l="l" t="t" r="r" b="b"/>
              <a:pathLst>
                <a:path w="12324715" h="3357245">
                  <a:moveTo>
                    <a:pt x="12324232" y="0"/>
                  </a:moveTo>
                  <a:lnTo>
                    <a:pt x="0" y="0"/>
                  </a:lnTo>
                  <a:lnTo>
                    <a:pt x="0" y="3356892"/>
                  </a:lnTo>
                  <a:lnTo>
                    <a:pt x="12324232" y="3356892"/>
                  </a:lnTo>
                  <a:lnTo>
                    <a:pt x="12324232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9525" y="2471332"/>
              <a:ext cx="9740245" cy="300285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57973" y="8984891"/>
            <a:ext cx="313436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2330" marR="5080" indent="-850265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Generate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content: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Email,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Videos,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1283" y="7644379"/>
            <a:ext cx="2297430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6690" marR="5080" indent="-174625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AWARENESS ACTIVITIES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1528" y="6770577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5" h="3629659">
                <a:moveTo>
                  <a:pt x="2449328" y="0"/>
                </a:moveTo>
                <a:lnTo>
                  <a:pt x="3382263" y="1078"/>
                </a:lnTo>
                <a:lnTo>
                  <a:pt x="338226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2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22848" y="8890581"/>
            <a:ext cx="316801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Identify</a:t>
            </a:r>
            <a:r>
              <a:rPr sz="195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business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scenarios,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what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is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in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it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5">
                <a:solidFill>
                  <a:srgbClr val="471621"/>
                </a:solidFill>
                <a:latin typeface="Montserrat"/>
                <a:cs typeface="Montserrat"/>
              </a:rPr>
              <a:t>for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me,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17517" y="7652059"/>
            <a:ext cx="2406015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61925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DISCOVERY WORKSHOPS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91732" y="6778263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5" h="3629659">
                <a:moveTo>
                  <a:pt x="2449328" y="0"/>
                </a:moveTo>
                <a:lnTo>
                  <a:pt x="3382263" y="1078"/>
                </a:lnTo>
                <a:lnTo>
                  <a:pt x="338226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2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1013" y="2659930"/>
            <a:ext cx="6399530" cy="4754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00" b="1">
                <a:solidFill>
                  <a:srgbClr val="471621"/>
                </a:solidFill>
                <a:latin typeface="Montserrat"/>
                <a:cs typeface="Montserrat"/>
              </a:rPr>
              <a:t>ASSESSMENT &amp; </a:t>
            </a:r>
            <a:r>
              <a:rPr sz="2700" b="1" spc="-10">
                <a:solidFill>
                  <a:srgbClr val="471621"/>
                </a:solidFill>
                <a:latin typeface="Montserrat"/>
                <a:cs typeface="Montserrat"/>
              </a:rPr>
              <a:t>PLANNING</a:t>
            </a:r>
            <a:endParaRPr sz="2700">
              <a:latin typeface="Montserrat"/>
              <a:cs typeface="Montserrat"/>
            </a:endParaRPr>
          </a:p>
          <a:p>
            <a:pPr marL="507365" marR="5080">
              <a:lnSpc>
                <a:spcPct val="125299"/>
              </a:lnSpc>
              <a:spcBef>
                <a:spcPts val="1095"/>
              </a:spcBef>
            </a:pP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Understand</a:t>
            </a:r>
            <a:r>
              <a:rPr sz="20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organization</a:t>
            </a:r>
            <a:r>
              <a:rPr sz="2000" spc="8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Strategic</a:t>
            </a:r>
            <a:r>
              <a:rPr sz="2000" spc="8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10">
                <a:solidFill>
                  <a:srgbClr val="471621"/>
                </a:solidFill>
                <a:latin typeface="Montserrat"/>
                <a:cs typeface="Montserrat"/>
              </a:rPr>
              <a:t>Objectives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(Business</a:t>
            </a:r>
            <a:r>
              <a:rPr sz="20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Goals,</a:t>
            </a:r>
            <a:r>
              <a:rPr sz="20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User</a:t>
            </a:r>
            <a:r>
              <a:rPr sz="20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Challenges,</a:t>
            </a:r>
            <a:r>
              <a:rPr sz="2000" spc="8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10">
                <a:solidFill>
                  <a:srgbClr val="471621"/>
                </a:solidFill>
                <a:latin typeface="Montserrat"/>
                <a:cs typeface="Montserrat"/>
              </a:rPr>
              <a:t>.....)</a:t>
            </a:r>
            <a:endParaRPr sz="2000">
              <a:latin typeface="Montserrat"/>
              <a:cs typeface="Montserrat"/>
            </a:endParaRPr>
          </a:p>
          <a:p>
            <a:pPr marL="507365" marR="1240790">
              <a:lnSpc>
                <a:spcPct val="125299"/>
              </a:lnSpc>
            </a:pP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Review</a:t>
            </a:r>
            <a:r>
              <a:rPr sz="2000" spc="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Current</a:t>
            </a:r>
            <a:r>
              <a:rPr sz="2000" spc="1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Usage</a:t>
            </a:r>
            <a:r>
              <a:rPr sz="2000" spc="1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using</a:t>
            </a:r>
            <a:r>
              <a:rPr sz="2000" spc="1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10">
                <a:solidFill>
                  <a:srgbClr val="471621"/>
                </a:solidFill>
                <a:latin typeface="Montserrat"/>
                <a:cs typeface="Montserrat"/>
              </a:rPr>
              <a:t>reports </a:t>
            </a: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Identify</a:t>
            </a:r>
            <a:r>
              <a:rPr sz="2000" spc="9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20">
                <a:solidFill>
                  <a:srgbClr val="471621"/>
                </a:solidFill>
                <a:latin typeface="Montserrat"/>
                <a:cs typeface="Montserrat"/>
              </a:rPr>
              <a:t>Gaps</a:t>
            </a:r>
            <a:endParaRPr sz="2000">
              <a:latin typeface="Montserrat"/>
              <a:cs typeface="Montserrat"/>
            </a:endParaRPr>
          </a:p>
          <a:p>
            <a:pPr marL="507365">
              <a:lnSpc>
                <a:spcPct val="100000"/>
              </a:lnSpc>
              <a:spcBef>
                <a:spcPts val="610"/>
              </a:spcBef>
            </a:pPr>
            <a:r>
              <a:rPr sz="2000">
                <a:solidFill>
                  <a:srgbClr val="471621"/>
                </a:solidFill>
                <a:latin typeface="Montserrat"/>
                <a:cs typeface="Montserrat"/>
              </a:rPr>
              <a:t>Set</a:t>
            </a:r>
            <a:r>
              <a:rPr sz="200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000" spc="-10">
                <a:solidFill>
                  <a:srgbClr val="471621"/>
                </a:solidFill>
                <a:latin typeface="Montserrat"/>
                <a:cs typeface="Montserrat"/>
              </a:rPr>
              <a:t>Goals</a:t>
            </a:r>
            <a:endParaRPr sz="20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20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2000">
              <a:latin typeface="Montserrat"/>
              <a:cs typeface="Montserrat"/>
            </a:endParaRPr>
          </a:p>
          <a:p>
            <a:pPr marL="601345" algn="ctr">
              <a:lnSpc>
                <a:spcPct val="100000"/>
              </a:lnSpc>
              <a:tabLst>
                <a:tab pos="4224020" algn="l"/>
              </a:tabLst>
            </a:pP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A</a:t>
            </a:r>
            <a:r>
              <a:rPr sz="10000" b="1">
                <a:solidFill>
                  <a:srgbClr val="DC2528"/>
                </a:solidFill>
                <a:latin typeface="Montserrat"/>
                <a:cs typeface="Montserrat"/>
              </a:rPr>
              <a:t>	</a:t>
            </a: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D</a:t>
            </a:r>
            <a:endParaRPr sz="10000">
              <a:latin typeface="Montserrat"/>
              <a:cs typeface="Montserra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17065" y="8890581"/>
            <a:ext cx="325818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Generate</a:t>
            </a:r>
            <a:r>
              <a:rPr sz="1950" spc="1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how-to</a:t>
            </a:r>
            <a:r>
              <a:rPr sz="1950" spc="1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guides,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create</a:t>
            </a:r>
            <a:r>
              <a:rPr sz="1950" spc="2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online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courses,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85410" y="7641588"/>
            <a:ext cx="2391410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5080" indent="-243204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KNOWLEDGE TRANSFER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155737" y="6767793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5" h="3629659">
                <a:moveTo>
                  <a:pt x="2449339" y="0"/>
                </a:moveTo>
                <a:lnTo>
                  <a:pt x="3382273" y="1078"/>
                </a:lnTo>
                <a:lnTo>
                  <a:pt x="338227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3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892156" y="8890581"/>
            <a:ext cx="322961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Conduct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focused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workshops,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run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50">
                <a:solidFill>
                  <a:srgbClr val="471621"/>
                </a:solidFill>
                <a:latin typeface="Montserrat"/>
                <a:cs typeface="Montserrat"/>
              </a:rPr>
              <a:t>a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Champions</a:t>
            </a:r>
            <a:r>
              <a:rPr sz="1950" spc="5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Program,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99103" y="7641588"/>
            <a:ext cx="1397635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0330" marR="5080" indent="-88265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ABILITY </a:t>
            </a:r>
            <a:r>
              <a:rPr sz="2600" b="1">
                <a:solidFill>
                  <a:srgbClr val="471621"/>
                </a:solidFill>
                <a:latin typeface="Montserrat"/>
                <a:cs typeface="Montserrat"/>
              </a:rPr>
              <a:t>TO</a:t>
            </a:r>
            <a:r>
              <a:rPr sz="2600" b="1" spc="1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600" b="1" spc="-25">
                <a:solidFill>
                  <a:srgbClr val="471621"/>
                </a:solidFill>
                <a:latin typeface="Montserrat"/>
                <a:cs typeface="Montserrat"/>
              </a:rPr>
              <a:t>USE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55398" y="5848089"/>
            <a:ext cx="4649470" cy="15557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659504" algn="l"/>
              </a:tabLst>
            </a:pP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K</a:t>
            </a:r>
            <a:r>
              <a:rPr sz="10000" b="1">
                <a:solidFill>
                  <a:srgbClr val="DC2528"/>
                </a:solidFill>
                <a:latin typeface="Montserrat"/>
                <a:cs typeface="Montserrat"/>
              </a:rPr>
              <a:t>	</a:t>
            </a: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A</a:t>
            </a:r>
            <a:endParaRPr sz="10000">
              <a:latin typeface="Montserrat"/>
              <a:cs typeface="Montserra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813068" y="6767790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4" h="3629659">
                <a:moveTo>
                  <a:pt x="2449339" y="0"/>
                </a:moveTo>
                <a:lnTo>
                  <a:pt x="3382273" y="1078"/>
                </a:lnTo>
                <a:lnTo>
                  <a:pt x="338227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3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5726196" y="8890581"/>
            <a:ext cx="288226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6800"/>
              </a:lnSpc>
              <a:spcBef>
                <a:spcPts val="9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Analyze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Data,</a:t>
            </a:r>
            <a:r>
              <a:rPr sz="1950" spc="5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Conduct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Refreshers,</a:t>
            </a:r>
            <a:r>
              <a:rPr sz="1950" spc="22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Gamify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Activity,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 etc.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546406" y="7652059"/>
            <a:ext cx="3111500" cy="829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3725" marR="5080" indent="-581660">
              <a:lnSpc>
                <a:spcPct val="101499"/>
              </a:lnSpc>
              <a:spcBef>
                <a:spcPts val="90"/>
              </a:spcBef>
            </a:pPr>
            <a:r>
              <a:rPr sz="2600" b="1" spc="-10">
                <a:solidFill>
                  <a:srgbClr val="471621"/>
                </a:solidFill>
                <a:latin typeface="Montserrat"/>
                <a:cs typeface="Montserrat"/>
              </a:rPr>
              <a:t>REINFORCEMENT ACTIVITIES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683127" y="5858560"/>
            <a:ext cx="962660" cy="15557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0" b="1" spc="-50">
                <a:solidFill>
                  <a:srgbClr val="DC2528"/>
                </a:solidFill>
                <a:latin typeface="Montserrat"/>
                <a:cs typeface="Montserrat"/>
              </a:rPr>
              <a:t>R</a:t>
            </a:r>
            <a:endParaRPr sz="10000">
              <a:latin typeface="Montserrat"/>
              <a:cs typeface="Montserra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473271" y="6778263"/>
            <a:ext cx="3382645" cy="3629660"/>
          </a:xfrm>
          <a:custGeom>
            <a:avLst/>
            <a:gdLst/>
            <a:ahLst/>
            <a:cxnLst/>
            <a:rect l="l" t="t" r="r" b="b"/>
            <a:pathLst>
              <a:path w="3382644" h="3629659">
                <a:moveTo>
                  <a:pt x="2449339" y="0"/>
                </a:moveTo>
                <a:lnTo>
                  <a:pt x="3382273" y="1078"/>
                </a:lnTo>
                <a:lnTo>
                  <a:pt x="3382273" y="3629439"/>
                </a:lnTo>
                <a:lnTo>
                  <a:pt x="0" y="3629439"/>
                </a:lnTo>
                <a:lnTo>
                  <a:pt x="0" y="1078"/>
                </a:lnTo>
                <a:lnTo>
                  <a:pt x="932934" y="1078"/>
                </a:lnTo>
              </a:path>
            </a:pathLst>
          </a:custGeom>
          <a:ln w="13601">
            <a:solidFill>
              <a:srgbClr val="E5E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53" y="4192072"/>
            <a:ext cx="86971" cy="8697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53" y="3408460"/>
            <a:ext cx="86971" cy="8697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53" y="4596994"/>
            <a:ext cx="86971" cy="8697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253" y="4975683"/>
            <a:ext cx="86971" cy="86971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0807050" y="4687675"/>
            <a:ext cx="1635760" cy="7975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65735" marR="89535" indent="-166370">
              <a:lnSpc>
                <a:spcPct val="126499"/>
              </a:lnSpc>
              <a:spcBef>
                <a:spcPts val="95"/>
              </a:spcBef>
            </a:pPr>
            <a:r>
              <a:rPr lang="en-US" sz="1400" spc="-235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lang="en-US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spc="114">
                <a:solidFill>
                  <a:srgbClr val="FFFFFF"/>
                </a:solidFill>
                <a:latin typeface="Arial"/>
                <a:cs typeface="Arial"/>
              </a:rPr>
              <a:t>Monthly/weekly </a:t>
            </a:r>
            <a:r>
              <a:rPr lang="en-US" sz="1400" spc="75">
                <a:solidFill>
                  <a:srgbClr val="FFFFFF"/>
                </a:solidFill>
                <a:latin typeface="Arial"/>
                <a:cs typeface="Arial"/>
              </a:rPr>
              <a:t>Advisory-</a:t>
            </a:r>
            <a:r>
              <a:rPr lang="en-US" sz="1400" spc="6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endParaRPr lang="en-US" sz="14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90"/>
              </a:spcBef>
            </a:pPr>
            <a:r>
              <a:rPr lang="en-US" sz="1400" spc="85">
                <a:solidFill>
                  <a:srgbClr val="FFFFFF"/>
                </a:solidFill>
                <a:latin typeface="Arial"/>
                <a:cs typeface="Arial"/>
              </a:rPr>
              <a:t>Adoption</a:t>
            </a:r>
            <a:r>
              <a:rPr lang="en-US" sz="1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spc="45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531894" y="4670797"/>
            <a:ext cx="1671955" cy="790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735" marR="89535" indent="-166370">
              <a:lnSpc>
                <a:spcPct val="126499"/>
              </a:lnSpc>
              <a:spcBef>
                <a:spcPts val="95"/>
              </a:spcBef>
            </a:pPr>
            <a:r>
              <a:rPr sz="1400" spc="-235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14">
                <a:solidFill>
                  <a:srgbClr val="FFFFFF"/>
                </a:solidFill>
                <a:latin typeface="Arial"/>
                <a:cs typeface="Arial"/>
              </a:rPr>
              <a:t>Monthly/weekly </a:t>
            </a:r>
            <a:r>
              <a:rPr sz="1400" spc="75">
                <a:solidFill>
                  <a:srgbClr val="FFFFFF"/>
                </a:solidFill>
                <a:latin typeface="Arial"/>
                <a:cs typeface="Arial"/>
              </a:rPr>
              <a:t>Advisory-</a:t>
            </a:r>
            <a:r>
              <a:rPr sz="1400" spc="6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endParaRPr sz="14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90"/>
              </a:spcBef>
            </a:pPr>
            <a:r>
              <a:rPr sz="1400" spc="85">
                <a:solidFill>
                  <a:srgbClr val="FFFFFF"/>
                </a:solidFill>
                <a:latin typeface="Arial"/>
                <a:cs typeface="Arial"/>
              </a:rPr>
              <a:t>Adoption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5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310847" y="4687760"/>
            <a:ext cx="1635760" cy="7677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R="5080" indent="-23495" algn="ctr">
              <a:lnSpc>
                <a:spcPct val="113300"/>
              </a:lnSpc>
              <a:spcBef>
                <a:spcPts val="229"/>
              </a:spcBef>
            </a:pPr>
            <a:r>
              <a:rPr sz="1400" spc="-235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14">
                <a:solidFill>
                  <a:srgbClr val="FFFFFF"/>
                </a:solidFill>
                <a:latin typeface="Arial"/>
                <a:cs typeface="Arial"/>
              </a:rPr>
              <a:t>Monthly/weekly </a:t>
            </a:r>
            <a:r>
              <a:rPr sz="1400" spc="75">
                <a:solidFill>
                  <a:srgbClr val="FFFFFF"/>
                </a:solidFill>
                <a:latin typeface="Arial"/>
                <a:cs typeface="Arial"/>
              </a:rPr>
              <a:t>Advisory-</a:t>
            </a:r>
            <a:r>
              <a:rPr sz="1400" spc="6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sz="1400" spc="85">
                <a:solidFill>
                  <a:srgbClr val="FFFFFF"/>
                </a:solidFill>
                <a:latin typeface="Arial"/>
                <a:cs typeface="Arial"/>
              </a:rPr>
              <a:t>Adoption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5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838892" y="454839"/>
            <a:ext cx="3906520" cy="133350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pc="-35"/>
              <a:t>AS-</a:t>
            </a:r>
            <a:r>
              <a:rPr spc="-80"/>
              <a:t>A-</a:t>
            </a:r>
            <a:r>
              <a:rPr spc="-10"/>
              <a:t>SERVICE</a:t>
            </a:r>
          </a:p>
          <a:p>
            <a:pPr marL="50165">
              <a:lnSpc>
                <a:spcPct val="100000"/>
              </a:lnSpc>
              <a:spcBef>
                <a:spcPts val="1000"/>
              </a:spcBef>
            </a:pPr>
            <a:r>
              <a:rPr sz="1950" b="0" spc="-10">
                <a:solidFill>
                  <a:srgbClr val="471621"/>
                </a:solidFill>
                <a:latin typeface="Montserrat"/>
                <a:cs typeface="Montserrat"/>
              </a:rPr>
              <a:t>Adoption</a:t>
            </a:r>
            <a:endParaRPr sz="1950">
              <a:latin typeface="Montserrat"/>
              <a:cs typeface="Montserrat"/>
            </a:endParaRPr>
          </a:p>
        </p:txBody>
      </p:sp>
      <p:pic>
        <p:nvPicPr>
          <p:cNvPr id="47" name="Picture 46" descr="A black and red text&#10;&#10;Description automatically generated">
            <a:extLst>
              <a:ext uri="{FF2B5EF4-FFF2-40B4-BE49-F238E27FC236}">
                <a16:creationId xmlns:a16="http://schemas.microsoft.com/office/drawing/2014/main" id="{00B9F1B9-1CE6-2ACF-9C0B-FA635CA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6073" y="2310733"/>
            <a:ext cx="208915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>
                <a:solidFill>
                  <a:srgbClr val="481521"/>
                </a:solidFill>
                <a:latin typeface="Montserrat"/>
                <a:cs typeface="Montserrat"/>
              </a:rPr>
              <a:t>MICROSOFT</a:t>
            </a:r>
            <a:r>
              <a:rPr sz="1900" b="1" spc="130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900" b="1" spc="-25">
                <a:solidFill>
                  <a:srgbClr val="481521"/>
                </a:solidFill>
                <a:latin typeface="Montserrat"/>
                <a:cs typeface="Montserrat"/>
              </a:rPr>
              <a:t>365</a:t>
            </a:r>
            <a:endParaRPr sz="1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884" y="2569397"/>
            <a:ext cx="8637905" cy="6991786"/>
          </a:xfrm>
          <a:prstGeom prst="rect">
            <a:avLst/>
          </a:prstGeom>
          <a:ln w="53850">
            <a:noFill/>
          </a:ln>
        </p:spPr>
        <p:txBody>
          <a:bodyPr vert="horz" wrap="square" lIns="0" tIns="5016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900" b="1">
                <a:solidFill>
                  <a:srgbClr val="481521"/>
                </a:solidFill>
                <a:latin typeface="Montserrat"/>
                <a:cs typeface="Montserrat"/>
              </a:rPr>
              <a:t>COPILOT</a:t>
            </a:r>
            <a:r>
              <a:rPr sz="1900" b="1" spc="-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900" b="1" spc="-10">
                <a:solidFill>
                  <a:srgbClr val="481521"/>
                </a:solidFill>
                <a:latin typeface="Montserrat"/>
                <a:cs typeface="Montserrat"/>
              </a:rPr>
              <a:t>WORKSHOP</a:t>
            </a:r>
            <a:endParaRPr sz="1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1900">
              <a:latin typeface="Montserrat"/>
              <a:cs typeface="Montserrat"/>
            </a:endParaRPr>
          </a:p>
          <a:p>
            <a:pPr marL="541020">
              <a:lnSpc>
                <a:spcPts val="2575"/>
              </a:lnSpc>
              <a:spcBef>
                <a:spcPts val="5"/>
              </a:spcBef>
            </a:pPr>
            <a:r>
              <a:rPr sz="2150" b="1">
                <a:solidFill>
                  <a:srgbClr val="DC2528"/>
                </a:solidFill>
                <a:latin typeface="Montserrat"/>
                <a:cs typeface="Montserrat"/>
              </a:rPr>
              <a:t>Opp</a:t>
            </a:r>
            <a:r>
              <a:rPr sz="2150" b="1" spc="-55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150" b="1" spc="-10">
                <a:solidFill>
                  <a:srgbClr val="DC2528"/>
                </a:solidFill>
                <a:latin typeface="Montserrat"/>
                <a:cs typeface="Montserrat"/>
              </a:rPr>
              <a:t>Qualification</a:t>
            </a:r>
            <a:endParaRPr sz="2150">
              <a:latin typeface="Montserrat"/>
              <a:cs typeface="Montserrat"/>
            </a:endParaRPr>
          </a:p>
          <a:p>
            <a:pPr marL="645795" marR="1685289">
              <a:lnSpc>
                <a:spcPts val="2370"/>
              </a:lnSpc>
              <a:spcBef>
                <a:spcPts val="50"/>
              </a:spcBef>
            </a:pP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Check</a:t>
            </a:r>
            <a:r>
              <a:rPr sz="195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the</a:t>
            </a:r>
            <a:r>
              <a:rPr sz="195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eligibility</a:t>
            </a:r>
            <a:r>
              <a:rPr sz="195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Criteria</a:t>
            </a:r>
            <a:r>
              <a:rPr sz="195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for</a:t>
            </a:r>
            <a:r>
              <a:rPr sz="195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950" spc="35">
                <a:solidFill>
                  <a:srgbClr val="481521"/>
                </a:solidFill>
                <a:latin typeface="Montserrat Medium"/>
                <a:cs typeface="Montserrat Medium"/>
              </a:rPr>
              <a:t>the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Copilot</a:t>
            </a:r>
            <a:r>
              <a:rPr sz="195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Workshop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Define</a:t>
            </a:r>
            <a:r>
              <a:rPr sz="1950" spc="7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Use</a:t>
            </a:r>
            <a:r>
              <a:rPr sz="1950" spc="7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Cases</a:t>
            </a:r>
            <a:r>
              <a:rPr sz="1950" spc="7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for</a:t>
            </a:r>
            <a:r>
              <a:rPr lang="en-AE" sz="1950" spc="7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950" spc="70">
                <a:solidFill>
                  <a:srgbClr val="481521"/>
                </a:solidFill>
                <a:latin typeface="Montserrat Medium"/>
                <a:cs typeface="Montserrat Medium"/>
              </a:rPr>
              <a:t>the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Demo</a:t>
            </a:r>
            <a:r>
              <a:rPr sz="1950" spc="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&amp;</a:t>
            </a:r>
            <a:r>
              <a:rPr sz="1950" spc="7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Workshop</a:t>
            </a:r>
            <a:endParaRPr sz="1950">
              <a:latin typeface="Montserrat Medium"/>
              <a:cs typeface="Montserrat Medium"/>
            </a:endParaRPr>
          </a:p>
          <a:p>
            <a:pPr marL="541020">
              <a:lnSpc>
                <a:spcPts val="2575"/>
              </a:lnSpc>
              <a:spcBef>
                <a:spcPts val="2325"/>
              </a:spcBef>
            </a:pPr>
            <a:r>
              <a:rPr sz="2150" b="1">
                <a:solidFill>
                  <a:srgbClr val="DC2528"/>
                </a:solidFill>
                <a:latin typeface="Montserrat"/>
                <a:cs typeface="Montserrat"/>
              </a:rPr>
              <a:t>Request</a:t>
            </a:r>
            <a:r>
              <a:rPr sz="2150" b="1" spc="-100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150" b="1" spc="-10">
                <a:solidFill>
                  <a:srgbClr val="DC2528"/>
                </a:solidFill>
                <a:latin typeface="Montserrat"/>
                <a:cs typeface="Montserrat"/>
              </a:rPr>
              <a:t>Registration</a:t>
            </a:r>
            <a:endParaRPr sz="2150">
              <a:latin typeface="Montserrat"/>
              <a:cs typeface="Montserrat"/>
            </a:endParaRPr>
          </a:p>
          <a:p>
            <a:pPr marL="645795">
              <a:lnSpc>
                <a:spcPts val="2335"/>
              </a:lnSpc>
            </a:pP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Client</a:t>
            </a:r>
            <a:r>
              <a:rPr sz="1950" spc="8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nomination</a:t>
            </a:r>
            <a:r>
              <a:rPr sz="1950" spc="8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for</a:t>
            </a:r>
            <a:r>
              <a:rPr sz="1950" spc="8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Jumpstart</a:t>
            </a:r>
            <a:r>
              <a:rPr sz="195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Workshop</a:t>
            </a:r>
            <a:endParaRPr sz="19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Montserrat Medium"/>
              <a:cs typeface="Montserrat Medium"/>
            </a:endParaRPr>
          </a:p>
          <a:p>
            <a:pPr marL="645795" marR="5422900" indent="-104775" algn="just">
              <a:lnSpc>
                <a:spcPct val="100600"/>
              </a:lnSpc>
            </a:pPr>
            <a:r>
              <a:rPr sz="2150" b="1">
                <a:solidFill>
                  <a:srgbClr val="DC2528"/>
                </a:solidFill>
                <a:latin typeface="Montserrat"/>
                <a:cs typeface="Montserrat"/>
              </a:rPr>
              <a:t>Request</a:t>
            </a:r>
            <a:r>
              <a:rPr sz="2150" b="1" spc="-100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lang="en-US" sz="2150" b="1" spc="-10">
                <a:solidFill>
                  <a:srgbClr val="DC2528"/>
                </a:solidFill>
                <a:latin typeface="Montserrat"/>
                <a:cs typeface="Montserrat"/>
              </a:rPr>
              <a:t>Approval</a:t>
            </a:r>
            <a:endParaRPr lang="en-US" sz="1950">
              <a:solidFill>
                <a:srgbClr val="000000"/>
              </a:solidFill>
              <a:latin typeface="Montserrat Medium"/>
              <a:cs typeface="Montserrat"/>
            </a:endParaRPr>
          </a:p>
          <a:p>
            <a:pPr marL="645795" marR="5422900" indent="-104775" algn="just">
              <a:lnSpc>
                <a:spcPct val="100600"/>
              </a:lnSpc>
            </a:pPr>
            <a:r>
              <a:rPr lang="en-US" sz="1950">
                <a:solidFill>
                  <a:srgbClr val="481521"/>
                </a:solidFill>
                <a:latin typeface="Montserrat Medium"/>
                <a:cs typeface="Montserrat"/>
              </a:rPr>
              <a:t>Client</a:t>
            </a:r>
            <a:r>
              <a:rPr lang="en-US" sz="1950" spc="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confirmation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Internal</a:t>
            </a:r>
            <a:r>
              <a:rPr sz="19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onboarding</a:t>
            </a:r>
            <a:endParaRPr sz="19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Montserrat Medium"/>
              <a:cs typeface="Montserrat Medium"/>
            </a:endParaRPr>
          </a:p>
          <a:p>
            <a:pPr marL="645795" marR="5615940" indent="-104775">
              <a:lnSpc>
                <a:spcPct val="100600"/>
              </a:lnSpc>
            </a:pPr>
            <a:r>
              <a:rPr sz="2150" b="1">
                <a:solidFill>
                  <a:srgbClr val="DC2528"/>
                </a:solidFill>
                <a:latin typeface="Montserrat"/>
                <a:cs typeface="Montserrat"/>
              </a:rPr>
              <a:t>Opp.</a:t>
            </a:r>
            <a:r>
              <a:rPr sz="2150" b="1" spc="-75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lang="en-US" sz="2150" b="1" spc="-10">
                <a:solidFill>
                  <a:srgbClr val="DC2528"/>
                </a:solidFill>
                <a:latin typeface="Montserrat"/>
                <a:cs typeface="Montserrat"/>
              </a:rPr>
              <a:t>Closure</a:t>
            </a:r>
            <a:endParaRPr lang="en-US" sz="1950">
              <a:solidFill>
                <a:srgbClr val="000000"/>
              </a:solidFill>
              <a:latin typeface="Montserrat Medium"/>
              <a:cs typeface="Montserrat"/>
            </a:endParaRPr>
          </a:p>
          <a:p>
            <a:pPr marL="645795" marR="5615940" indent="-104775">
              <a:lnSpc>
                <a:spcPct val="100600"/>
              </a:lnSpc>
            </a:pPr>
            <a:r>
              <a:rPr lang="en-US" sz="1950">
                <a:solidFill>
                  <a:srgbClr val="481521"/>
                </a:solidFill>
                <a:latin typeface="Montserrat Medium"/>
                <a:cs typeface="Montserrat"/>
              </a:rPr>
              <a:t>Client</a:t>
            </a:r>
            <a:r>
              <a:rPr sz="1950" spc="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Onboarding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Delivery</a:t>
            </a:r>
            <a:r>
              <a:rPr sz="1950" spc="11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Kick-</a:t>
            </a:r>
            <a:r>
              <a:rPr sz="1950" spc="-25">
                <a:solidFill>
                  <a:srgbClr val="481521"/>
                </a:solidFill>
                <a:latin typeface="Montserrat Medium"/>
                <a:cs typeface="Montserrat Medium"/>
              </a:rPr>
              <a:t>off</a:t>
            </a:r>
            <a:endParaRPr sz="19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Montserrat Medium"/>
              <a:cs typeface="Montserrat Medium"/>
            </a:endParaRPr>
          </a:p>
          <a:p>
            <a:pPr marL="541020">
              <a:lnSpc>
                <a:spcPts val="2575"/>
              </a:lnSpc>
            </a:pPr>
            <a:r>
              <a:rPr sz="2150" b="1" spc="-25">
                <a:solidFill>
                  <a:srgbClr val="DC2528"/>
                </a:solidFill>
                <a:latin typeface="Montserrat"/>
                <a:cs typeface="Montserrat"/>
              </a:rPr>
              <a:t>Workshop</a:t>
            </a:r>
            <a:r>
              <a:rPr sz="2150" b="1" spc="-85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150" b="1" spc="-10">
                <a:solidFill>
                  <a:srgbClr val="DC2528"/>
                </a:solidFill>
                <a:latin typeface="Montserrat"/>
                <a:cs typeface="Montserrat"/>
              </a:rPr>
              <a:t>Delivery</a:t>
            </a:r>
            <a:endParaRPr sz="2150">
              <a:latin typeface="Montserrat"/>
              <a:cs typeface="Montserrat"/>
            </a:endParaRPr>
          </a:p>
          <a:p>
            <a:pPr marL="645795">
              <a:lnSpc>
                <a:spcPts val="2335"/>
              </a:lnSpc>
            </a:pP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Conduct</a:t>
            </a:r>
            <a:r>
              <a:rPr sz="1950" spc="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the</a:t>
            </a:r>
            <a:r>
              <a:rPr sz="1950" spc="5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workshop</a:t>
            </a:r>
            <a:endParaRPr sz="1950">
              <a:latin typeface="Montserrat Medium"/>
              <a:cs typeface="Montserrat Medium"/>
            </a:endParaRPr>
          </a:p>
          <a:p>
            <a:pPr marL="938530" indent="-187960">
              <a:lnSpc>
                <a:spcPct val="100000"/>
              </a:lnSpc>
              <a:spcBef>
                <a:spcPts val="35"/>
              </a:spcBef>
              <a:buChar char="•"/>
              <a:tabLst>
                <a:tab pos="938530" algn="l"/>
              </a:tabLst>
            </a:pP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Copilot</a:t>
            </a:r>
            <a:r>
              <a:rPr sz="195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Presentation</a:t>
            </a:r>
            <a:endParaRPr sz="1950">
              <a:latin typeface="Montserrat Medium"/>
              <a:cs typeface="Montserrat Medium"/>
            </a:endParaRPr>
          </a:p>
          <a:p>
            <a:pPr marL="938530" indent="-187960">
              <a:lnSpc>
                <a:spcPct val="100000"/>
              </a:lnSpc>
              <a:spcBef>
                <a:spcPts val="35"/>
              </a:spcBef>
              <a:buChar char="•"/>
              <a:tabLst>
                <a:tab pos="938530" algn="l"/>
              </a:tabLst>
            </a:pP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Demonstrate</a:t>
            </a:r>
            <a:r>
              <a:rPr sz="19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Use</a:t>
            </a:r>
            <a:r>
              <a:rPr sz="1950" spc="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Cases</a:t>
            </a:r>
            <a:r>
              <a:rPr sz="19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on</a:t>
            </a:r>
            <a:r>
              <a:rPr sz="1950" spc="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Bespin</a:t>
            </a:r>
            <a:r>
              <a:rPr sz="19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>
                <a:solidFill>
                  <a:srgbClr val="481521"/>
                </a:solidFill>
                <a:latin typeface="Montserrat Medium"/>
                <a:cs typeface="Montserrat Medium"/>
              </a:rPr>
              <a:t>Demo</a:t>
            </a:r>
            <a:r>
              <a:rPr sz="1950" spc="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950" spc="-10">
                <a:solidFill>
                  <a:srgbClr val="481521"/>
                </a:solidFill>
                <a:latin typeface="Montserrat Medium"/>
                <a:cs typeface="Montserrat Medium"/>
              </a:rPr>
              <a:t>Tenant</a:t>
            </a:r>
            <a:endParaRPr sz="195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52055" y="2567658"/>
            <a:ext cx="8637905" cy="7260590"/>
          </a:xfrm>
          <a:custGeom>
            <a:avLst/>
            <a:gdLst/>
            <a:ahLst/>
            <a:cxnLst/>
            <a:rect l="l" t="t" r="r" b="b"/>
            <a:pathLst>
              <a:path w="8637905" h="7260590">
                <a:moveTo>
                  <a:pt x="6002340" y="0"/>
                </a:moveTo>
                <a:lnTo>
                  <a:pt x="8637433" y="2387"/>
                </a:lnTo>
                <a:lnTo>
                  <a:pt x="8637433" y="7260292"/>
                </a:lnTo>
                <a:lnTo>
                  <a:pt x="0" y="7260292"/>
                </a:lnTo>
                <a:lnTo>
                  <a:pt x="0" y="2387"/>
                </a:lnTo>
                <a:lnTo>
                  <a:pt x="2667709" y="2387"/>
                </a:lnTo>
              </a:path>
            </a:pathLst>
          </a:custGeom>
          <a:ln w="53851">
            <a:solidFill>
              <a:srgbClr val="E6E5DB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54555">
              <a:lnSpc>
                <a:spcPct val="100000"/>
              </a:lnSpc>
              <a:spcBef>
                <a:spcPts val="120"/>
              </a:spcBef>
            </a:pPr>
            <a:r>
              <a:t>DETAILED</a:t>
            </a:r>
            <a:r>
              <a:rPr spc="35"/>
              <a:t> </a:t>
            </a:r>
            <a:r>
              <a:rPr spc="-10"/>
              <a:t>ASSESSMENT</a:t>
            </a:r>
          </a:p>
          <a:p>
            <a:pPr>
              <a:lnSpc>
                <a:spcPct val="100000"/>
              </a:lnSpc>
            </a:pPr>
            <a:endParaRPr spc="-1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pc="-10"/>
          </a:p>
          <a:p>
            <a:pPr marL="12700">
              <a:lnSpc>
                <a:spcPts val="2575"/>
              </a:lnSpc>
            </a:pPr>
            <a:r>
              <a:rPr sz="2150">
                <a:solidFill>
                  <a:srgbClr val="DC2528"/>
                </a:solidFill>
              </a:rPr>
              <a:t>Sign</a:t>
            </a:r>
            <a:r>
              <a:rPr sz="2150" spc="-60">
                <a:solidFill>
                  <a:srgbClr val="DC2528"/>
                </a:solidFill>
              </a:rPr>
              <a:t> </a:t>
            </a:r>
            <a:r>
              <a:rPr sz="2150" spc="-10">
                <a:solidFill>
                  <a:srgbClr val="DC2528"/>
                </a:solidFill>
              </a:rPr>
              <a:t>Order</a:t>
            </a:r>
            <a:endParaRPr sz="2150"/>
          </a:p>
          <a:p>
            <a:pPr marL="116839">
              <a:lnSpc>
                <a:spcPts val="2335"/>
              </a:lnSpc>
            </a:pPr>
            <a:r>
              <a:rPr lang="en-US" sz="1950" b="0">
                <a:latin typeface="Montserrat Medium"/>
                <a:cs typeface="Montserrat Medium"/>
              </a:rPr>
              <a:t>The client</a:t>
            </a:r>
            <a:r>
              <a:rPr lang="en-AE" sz="1950" b="0" spc="65">
                <a:latin typeface="Montserrat Medium"/>
                <a:cs typeface="Montserrat Medium"/>
              </a:rPr>
              <a:t> </a:t>
            </a:r>
            <a:r>
              <a:rPr lang="en-US" sz="1950" b="0" spc="65">
                <a:latin typeface="Montserrat Medium"/>
                <a:cs typeface="Montserrat Medium"/>
              </a:rPr>
              <a:t>s</a:t>
            </a:r>
            <a:r>
              <a:rPr lang="en-US" sz="1950" b="0">
                <a:latin typeface="Montserrat Medium"/>
                <a:cs typeface="Montserrat Medium"/>
              </a:rPr>
              <a:t>igns</a:t>
            </a:r>
            <a:r>
              <a:rPr lang="en-AE" sz="1950" b="0" spc="65">
                <a:latin typeface="Montserrat Medium"/>
                <a:cs typeface="Montserrat Medium"/>
              </a:rPr>
              <a:t> </a:t>
            </a:r>
            <a:r>
              <a:rPr lang="en-US" sz="1950" b="0" spc="65">
                <a:latin typeface="Montserrat Medium"/>
                <a:cs typeface="Montserrat Medium"/>
              </a:rPr>
              <a:t>a </a:t>
            </a:r>
            <a:r>
              <a:rPr sz="1950" b="0">
                <a:latin typeface="Montserrat Medium"/>
                <a:cs typeface="Montserrat Medium"/>
              </a:rPr>
              <a:t>formal</a:t>
            </a:r>
            <a:r>
              <a:rPr sz="1950" b="0" spc="70">
                <a:latin typeface="Montserrat Medium"/>
                <a:cs typeface="Montserrat Medium"/>
              </a:rPr>
              <a:t> </a:t>
            </a:r>
            <a:r>
              <a:rPr lang="en-US" sz="1950" b="0" spc="70">
                <a:latin typeface="Montserrat Medium"/>
                <a:cs typeface="Montserrat Medium"/>
              </a:rPr>
              <a:t>a</a:t>
            </a:r>
            <a:r>
              <a:rPr lang="en-US" sz="1950" b="0">
                <a:latin typeface="Montserrat Medium"/>
                <a:cs typeface="Montserrat Medium"/>
              </a:rPr>
              <a:t>ssessment</a:t>
            </a:r>
            <a:r>
              <a:rPr lang="en-US" sz="1950" b="0" spc="65">
                <a:latin typeface="Montserrat Medium"/>
                <a:cs typeface="Montserrat Medium"/>
              </a:rPr>
              <a:t> </a:t>
            </a:r>
            <a:r>
              <a:rPr sz="1950" b="0" spc="-10">
                <a:latin typeface="Montserrat Medium"/>
                <a:cs typeface="Montserrat Medium"/>
              </a:rPr>
              <a:t>offer</a:t>
            </a:r>
            <a:endParaRPr sz="19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</a:pPr>
            <a:endParaRPr sz="19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Montserrat Medium"/>
              <a:cs typeface="Montserrat Medium"/>
            </a:endParaRPr>
          </a:p>
          <a:p>
            <a:pPr marL="12700">
              <a:lnSpc>
                <a:spcPts val="2575"/>
              </a:lnSpc>
            </a:pPr>
            <a:r>
              <a:rPr sz="2150">
                <a:solidFill>
                  <a:srgbClr val="DC2528"/>
                </a:solidFill>
              </a:rPr>
              <a:t>Opp</a:t>
            </a:r>
            <a:r>
              <a:rPr sz="2150" spc="-55">
                <a:solidFill>
                  <a:srgbClr val="DC2528"/>
                </a:solidFill>
              </a:rPr>
              <a:t> </a:t>
            </a:r>
            <a:r>
              <a:rPr sz="2150" spc="-10">
                <a:solidFill>
                  <a:srgbClr val="DC2528"/>
                </a:solidFill>
              </a:rPr>
              <a:t>Closure</a:t>
            </a:r>
            <a:endParaRPr sz="2150"/>
          </a:p>
          <a:p>
            <a:pPr marL="116839">
              <a:lnSpc>
                <a:spcPts val="2335"/>
              </a:lnSpc>
            </a:pPr>
            <a:r>
              <a:rPr sz="1950" b="0">
                <a:latin typeface="Montserrat Medium"/>
                <a:cs typeface="Montserrat Medium"/>
              </a:rPr>
              <a:t>Client</a:t>
            </a:r>
            <a:r>
              <a:rPr sz="1950" b="0" spc="80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nomination</a:t>
            </a:r>
            <a:r>
              <a:rPr sz="1950" b="0" spc="80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for</a:t>
            </a:r>
            <a:r>
              <a:rPr sz="1950" b="0" spc="80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Jumpstart</a:t>
            </a:r>
            <a:r>
              <a:rPr sz="1950" b="0" spc="85">
                <a:latin typeface="Montserrat Medium"/>
                <a:cs typeface="Montserrat Medium"/>
              </a:rPr>
              <a:t> </a:t>
            </a:r>
            <a:r>
              <a:rPr sz="1950" b="0" spc="-10">
                <a:latin typeface="Montserrat Medium"/>
                <a:cs typeface="Montserrat Medium"/>
              </a:rPr>
              <a:t>Workshop</a:t>
            </a:r>
            <a:endParaRPr sz="19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Montserrat Medium"/>
              <a:cs typeface="Montserrat Medium"/>
            </a:endParaRPr>
          </a:p>
          <a:p>
            <a:pPr marL="12700">
              <a:lnSpc>
                <a:spcPts val="2575"/>
              </a:lnSpc>
            </a:pPr>
            <a:r>
              <a:rPr sz="2150">
                <a:solidFill>
                  <a:srgbClr val="DC2528"/>
                </a:solidFill>
              </a:rPr>
              <a:t>Project</a:t>
            </a:r>
            <a:r>
              <a:rPr sz="2150" spc="-95">
                <a:solidFill>
                  <a:srgbClr val="DC2528"/>
                </a:solidFill>
              </a:rPr>
              <a:t> </a:t>
            </a:r>
            <a:r>
              <a:rPr sz="2150" spc="-30">
                <a:solidFill>
                  <a:srgbClr val="DC2528"/>
                </a:solidFill>
              </a:rPr>
              <a:t>Kick-</a:t>
            </a:r>
            <a:r>
              <a:rPr sz="2150" spc="-25">
                <a:solidFill>
                  <a:srgbClr val="DC2528"/>
                </a:solidFill>
              </a:rPr>
              <a:t>off</a:t>
            </a:r>
            <a:endParaRPr sz="2150"/>
          </a:p>
          <a:p>
            <a:pPr marL="116839" marR="1955164">
              <a:lnSpc>
                <a:spcPts val="2370"/>
              </a:lnSpc>
              <a:spcBef>
                <a:spcPts val="55"/>
              </a:spcBef>
            </a:pPr>
            <a:r>
              <a:rPr sz="1950" b="0">
                <a:latin typeface="Montserrat Medium"/>
                <a:cs typeface="Montserrat Medium"/>
              </a:rPr>
              <a:t>Project</a:t>
            </a:r>
            <a:r>
              <a:rPr sz="1950" b="0" spc="30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team</a:t>
            </a:r>
            <a:r>
              <a:rPr sz="1950" b="0" spc="35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onboarding</a:t>
            </a:r>
            <a:r>
              <a:rPr sz="1950" b="0" spc="30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&amp;</a:t>
            </a:r>
            <a:r>
              <a:rPr sz="1950" b="0" spc="35">
                <a:latin typeface="Montserrat Medium"/>
                <a:cs typeface="Montserrat Medium"/>
              </a:rPr>
              <a:t> </a:t>
            </a:r>
            <a:r>
              <a:rPr sz="1950" b="0" spc="-10">
                <a:latin typeface="Montserrat Medium"/>
                <a:cs typeface="Montserrat Medium"/>
              </a:rPr>
              <a:t>Kick-</a:t>
            </a:r>
            <a:r>
              <a:rPr sz="1950" b="0" spc="-25">
                <a:latin typeface="Montserrat Medium"/>
                <a:cs typeface="Montserrat Medium"/>
              </a:rPr>
              <a:t>off </a:t>
            </a:r>
            <a:r>
              <a:rPr sz="1950" b="0">
                <a:latin typeface="Montserrat Medium"/>
                <a:cs typeface="Montserrat Medium"/>
              </a:rPr>
              <a:t>Discuss</a:t>
            </a:r>
            <a:r>
              <a:rPr sz="1950" b="0" spc="55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delivery</a:t>
            </a:r>
            <a:r>
              <a:rPr sz="1950" b="0" spc="55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plan</a:t>
            </a:r>
            <a:r>
              <a:rPr sz="1950" b="0" spc="55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&amp;</a:t>
            </a:r>
            <a:r>
              <a:rPr sz="1950" b="0" spc="60">
                <a:latin typeface="Montserrat Medium"/>
                <a:cs typeface="Montserrat Medium"/>
              </a:rPr>
              <a:t> </a:t>
            </a:r>
            <a:r>
              <a:rPr sz="1950" b="0" spc="-10">
                <a:latin typeface="Montserrat Medium"/>
                <a:cs typeface="Montserrat Medium"/>
              </a:rPr>
              <a:t>execution</a:t>
            </a:r>
            <a:endParaRPr sz="1950">
              <a:latin typeface="Montserrat Medium"/>
              <a:cs typeface="Montserrat Medium"/>
            </a:endParaRPr>
          </a:p>
          <a:p>
            <a:pPr marL="12700">
              <a:lnSpc>
                <a:spcPts val="2575"/>
              </a:lnSpc>
              <a:spcBef>
                <a:spcPts val="2325"/>
              </a:spcBef>
            </a:pPr>
            <a:r>
              <a:rPr sz="2150" spc="-10">
                <a:solidFill>
                  <a:srgbClr val="DC2528"/>
                </a:solidFill>
              </a:rPr>
              <a:t>Delivery</a:t>
            </a:r>
            <a:endParaRPr sz="2150"/>
          </a:p>
          <a:p>
            <a:pPr marL="116839" marR="5080">
              <a:lnSpc>
                <a:spcPts val="2370"/>
              </a:lnSpc>
              <a:spcBef>
                <a:spcPts val="50"/>
              </a:spcBef>
            </a:pPr>
            <a:r>
              <a:rPr sz="1950" b="0">
                <a:latin typeface="Montserrat Medium"/>
                <a:cs typeface="Montserrat Medium"/>
              </a:rPr>
              <a:t>Copilot</a:t>
            </a:r>
            <a:r>
              <a:rPr sz="1950" b="0" spc="100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Assessment</a:t>
            </a:r>
            <a:r>
              <a:rPr sz="1950" b="0" spc="105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Delivery</a:t>
            </a:r>
            <a:r>
              <a:rPr sz="1950" b="0" spc="105">
                <a:latin typeface="Montserrat Medium"/>
                <a:cs typeface="Montserrat Medium"/>
              </a:rPr>
              <a:t> </a:t>
            </a:r>
            <a:r>
              <a:rPr sz="1950" b="0">
                <a:latin typeface="Montserrat Medium"/>
                <a:cs typeface="Montserrat Medium"/>
              </a:rPr>
              <a:t>(Assessment,</a:t>
            </a:r>
            <a:r>
              <a:rPr lang="en-US" sz="1950" b="0">
                <a:latin typeface="Montserrat Medium"/>
                <a:cs typeface="Montserrat Medium"/>
              </a:rPr>
              <a:t> Rollout</a:t>
            </a:r>
            <a:r>
              <a:rPr sz="1950" b="0" spc="105">
                <a:latin typeface="Montserrat Medium"/>
                <a:cs typeface="Montserrat Medium"/>
              </a:rPr>
              <a:t> </a:t>
            </a:r>
            <a:r>
              <a:rPr sz="1950" b="0" spc="-50">
                <a:latin typeface="Montserrat Medium"/>
                <a:cs typeface="Montserrat Medium"/>
              </a:rPr>
              <a:t>&amp; </a:t>
            </a:r>
            <a:r>
              <a:rPr sz="1950" b="0" spc="-10">
                <a:latin typeface="Montserrat Medium"/>
                <a:cs typeface="Montserrat Medium"/>
              </a:rPr>
              <a:t>Adoption)</a:t>
            </a:r>
            <a:endParaRPr sz="1950">
              <a:latin typeface="Montserrat Medium"/>
              <a:cs typeface="Montserrat Medium"/>
            </a:endParaRPr>
          </a:p>
          <a:p>
            <a:pPr marL="116839" marR="4369435" indent="-104775" algn="just">
              <a:lnSpc>
                <a:spcPct val="100600"/>
              </a:lnSpc>
              <a:spcBef>
                <a:spcPts val="2315"/>
              </a:spcBef>
            </a:pPr>
            <a:r>
              <a:rPr sz="2150">
                <a:solidFill>
                  <a:srgbClr val="DC2528"/>
                </a:solidFill>
              </a:rPr>
              <a:t>Project</a:t>
            </a:r>
            <a:r>
              <a:rPr sz="2150" spc="-120">
                <a:solidFill>
                  <a:srgbClr val="DC2528"/>
                </a:solidFill>
              </a:rPr>
              <a:t> </a:t>
            </a:r>
            <a:r>
              <a:rPr sz="2150" spc="-10">
                <a:solidFill>
                  <a:srgbClr val="DC2528"/>
                </a:solidFill>
              </a:rPr>
              <a:t>Closure </a:t>
            </a:r>
            <a:r>
              <a:rPr sz="1950" b="0">
                <a:latin typeface="Montserrat Medium"/>
                <a:cs typeface="Montserrat Medium"/>
              </a:rPr>
              <a:t>Client</a:t>
            </a:r>
            <a:r>
              <a:rPr sz="1950" b="0" spc="60">
                <a:latin typeface="Montserrat Medium"/>
                <a:cs typeface="Montserrat Medium"/>
              </a:rPr>
              <a:t> </a:t>
            </a:r>
            <a:r>
              <a:rPr sz="1950" b="0" spc="-10">
                <a:latin typeface="Montserrat Medium"/>
                <a:cs typeface="Montserrat Medium"/>
              </a:rPr>
              <a:t>Feedback </a:t>
            </a:r>
            <a:r>
              <a:rPr sz="1950" b="0">
                <a:latin typeface="Montserrat Medium"/>
                <a:cs typeface="Montserrat Medium"/>
              </a:rPr>
              <a:t>Sign-</a:t>
            </a:r>
            <a:r>
              <a:rPr sz="1950" b="0" spc="-25">
                <a:latin typeface="Montserrat Medium"/>
                <a:cs typeface="Montserrat Medium"/>
              </a:rPr>
              <a:t>off</a:t>
            </a:r>
            <a:endParaRPr sz="1950">
              <a:latin typeface="Montserrat Medium"/>
              <a:cs typeface="Montserrat Medium"/>
            </a:endParaRPr>
          </a:p>
          <a:p>
            <a:pPr marL="116839" algn="just">
              <a:lnSpc>
                <a:spcPct val="100000"/>
              </a:lnSpc>
              <a:spcBef>
                <a:spcPts val="35"/>
              </a:spcBef>
            </a:pPr>
            <a:r>
              <a:rPr sz="1950" b="0">
                <a:latin typeface="Montserrat Medium"/>
                <a:cs typeface="Montserrat Medium"/>
              </a:rPr>
              <a:t>Project</a:t>
            </a:r>
            <a:r>
              <a:rPr sz="1950" b="0" spc="10">
                <a:latin typeface="Montserrat Medium"/>
                <a:cs typeface="Montserrat Medium"/>
              </a:rPr>
              <a:t> </a:t>
            </a:r>
            <a:r>
              <a:rPr sz="1950" b="0" spc="-10">
                <a:latin typeface="Montserrat Medium"/>
                <a:cs typeface="Montserrat Medium"/>
              </a:rPr>
              <a:t>closure</a:t>
            </a:r>
            <a:endParaRPr sz="1950">
              <a:latin typeface="Montserrat Medium"/>
              <a:cs typeface="Montserra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624" y="1461353"/>
            <a:ext cx="14084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Sales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Cycle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ONBOARDING</a:t>
            </a:r>
            <a:r>
              <a:rPr spc="-50"/>
              <a:t> </a:t>
            </a:r>
            <a:r>
              <a:rPr spc="-10"/>
              <a:t>JOUNEY§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65C7E4A6-A5D7-369A-29A1-85CA38118951}"/>
              </a:ext>
            </a:extLst>
          </p:cNvPr>
          <p:cNvSpPr/>
          <p:nvPr/>
        </p:nvSpPr>
        <p:spPr>
          <a:xfrm>
            <a:off x="891884" y="2584143"/>
            <a:ext cx="8637905" cy="7260590"/>
          </a:xfrm>
          <a:custGeom>
            <a:avLst/>
            <a:gdLst/>
            <a:ahLst/>
            <a:cxnLst/>
            <a:rect l="l" t="t" r="r" b="b"/>
            <a:pathLst>
              <a:path w="8637905" h="7260590">
                <a:moveTo>
                  <a:pt x="6002340" y="0"/>
                </a:moveTo>
                <a:lnTo>
                  <a:pt x="8637433" y="2387"/>
                </a:lnTo>
                <a:lnTo>
                  <a:pt x="8637433" y="7260292"/>
                </a:lnTo>
                <a:lnTo>
                  <a:pt x="0" y="7260292"/>
                </a:lnTo>
                <a:lnTo>
                  <a:pt x="0" y="2387"/>
                </a:lnTo>
                <a:lnTo>
                  <a:pt x="2667709" y="2387"/>
                </a:lnTo>
              </a:path>
            </a:pathLst>
          </a:custGeom>
          <a:ln w="53851">
            <a:solidFill>
              <a:srgbClr val="E6E5DB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25" name="Picture 24" descr="A black and red text&#10;&#10;Description automatically generated">
            <a:extLst>
              <a:ext uri="{FF2B5EF4-FFF2-40B4-BE49-F238E27FC236}">
                <a16:creationId xmlns:a16="http://schemas.microsoft.com/office/drawing/2014/main" id="{51C48FC7-374B-C287-86F7-88F97EAE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>
                <a:solidFill>
                  <a:srgbClr val="DD2427"/>
                </a:solidFill>
              </a:rPr>
              <a:t>AT</a:t>
            </a:r>
            <a:r>
              <a:rPr spc="-45">
                <a:solidFill>
                  <a:srgbClr val="DD2427"/>
                </a:solidFill>
              </a:rPr>
              <a:t> </a:t>
            </a:r>
            <a:r>
              <a:rPr>
                <a:solidFill>
                  <a:srgbClr val="DD2427"/>
                </a:solidFill>
              </a:rPr>
              <a:t>A</a:t>
            </a:r>
            <a:r>
              <a:rPr spc="-30">
                <a:solidFill>
                  <a:srgbClr val="DD2427"/>
                </a:solidFill>
              </a:rPr>
              <a:t> </a:t>
            </a:r>
            <a:r>
              <a:rPr>
                <a:solidFill>
                  <a:srgbClr val="DD2427"/>
                </a:solidFill>
              </a:rPr>
              <a:t>GLANCE</a:t>
            </a:r>
            <a:r>
              <a:rPr spc="-30">
                <a:solidFill>
                  <a:srgbClr val="DD2427"/>
                </a:solidFill>
              </a:rPr>
              <a:t> </a:t>
            </a:r>
            <a:r>
              <a:rPr>
                <a:solidFill>
                  <a:srgbClr val="DD2427"/>
                </a:solidFill>
              </a:rPr>
              <a:t>BESPIN</a:t>
            </a:r>
            <a:r>
              <a:rPr spc="-35">
                <a:solidFill>
                  <a:srgbClr val="DD2427"/>
                </a:solidFill>
              </a:rPr>
              <a:t> </a:t>
            </a:r>
            <a:r>
              <a:rPr>
                <a:solidFill>
                  <a:srgbClr val="DD2427"/>
                </a:solidFill>
              </a:rPr>
              <a:t>GLOBAL</a:t>
            </a:r>
            <a:r>
              <a:rPr spc="-30">
                <a:solidFill>
                  <a:srgbClr val="DD2427"/>
                </a:solidFill>
              </a:rPr>
              <a:t> </a:t>
            </a:r>
            <a:r>
              <a:rPr>
                <a:solidFill>
                  <a:srgbClr val="DD2427"/>
                </a:solidFill>
              </a:rPr>
              <a:t>&amp;</a:t>
            </a:r>
            <a:r>
              <a:rPr spc="-30">
                <a:solidFill>
                  <a:srgbClr val="DD2427"/>
                </a:solidFill>
              </a:rPr>
              <a:t> </a:t>
            </a:r>
            <a:r>
              <a:rPr spc="-10">
                <a:solidFill>
                  <a:srgbClr val="DD2427"/>
                </a:solidFill>
              </a:rPr>
              <a:t>MICROSOFT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46945" y="3886529"/>
            <a:ext cx="1863089" cy="998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350" b="1" spc="-20">
                <a:solidFill>
                  <a:srgbClr val="DE1F26"/>
                </a:solidFill>
                <a:latin typeface="Montserrat"/>
                <a:cs typeface="Montserrat"/>
              </a:rPr>
              <a:t>150+</a:t>
            </a:r>
            <a:endParaRPr sz="635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5850" y="4140838"/>
            <a:ext cx="4728210" cy="636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565"/>
              </a:lnSpc>
              <a:spcBef>
                <a:spcPts val="135"/>
              </a:spcBef>
            </a:pP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Technical</a:t>
            </a:r>
            <a:r>
              <a:rPr sz="2150" spc="1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Certifications</a:t>
            </a:r>
            <a:r>
              <a:rPr sz="2150" spc="1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81521"/>
                </a:solidFill>
                <a:latin typeface="Montserrat Medium"/>
                <a:cs typeface="Montserrat Medium"/>
              </a:rPr>
              <a:t>Obtained</a:t>
            </a:r>
            <a:endParaRPr sz="2150">
              <a:latin typeface="Montserrat Medium"/>
              <a:cs typeface="Montserrat Medium"/>
            </a:endParaRPr>
          </a:p>
          <a:p>
            <a:pPr marL="12700">
              <a:lnSpc>
                <a:spcPts val="2205"/>
              </a:lnSpc>
              <a:tabLst>
                <a:tab pos="2232660" algn="l"/>
              </a:tabLst>
            </a:pPr>
            <a:r>
              <a:rPr sz="1850">
                <a:solidFill>
                  <a:srgbClr val="481521"/>
                </a:solidFill>
                <a:latin typeface="Montserrat Medium"/>
                <a:cs typeface="Montserrat Medium"/>
              </a:rPr>
              <a:t>Microsoft</a:t>
            </a:r>
            <a:r>
              <a:rPr sz="185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850">
                <a:solidFill>
                  <a:srgbClr val="481521"/>
                </a:solidFill>
                <a:latin typeface="Montserrat Medium"/>
                <a:cs typeface="Montserrat Medium"/>
              </a:rPr>
              <a:t>Azure</a:t>
            </a:r>
            <a:r>
              <a:rPr sz="1850" spc="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850" spc="-50">
                <a:solidFill>
                  <a:srgbClr val="481521"/>
                </a:solidFill>
                <a:latin typeface="Montserrat Medium"/>
                <a:cs typeface="Montserrat Medium"/>
              </a:rPr>
              <a:t>+</a:t>
            </a:r>
            <a:r>
              <a:rPr sz="1850">
                <a:solidFill>
                  <a:srgbClr val="481521"/>
                </a:solidFill>
                <a:latin typeface="Montserrat Medium"/>
                <a:cs typeface="Montserrat Medium"/>
              </a:rPr>
              <a:t>	Modern</a:t>
            </a:r>
            <a:r>
              <a:rPr sz="1850" spc="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850" spc="-10">
                <a:solidFill>
                  <a:srgbClr val="481521"/>
                </a:solidFill>
                <a:latin typeface="Montserrat Medium"/>
                <a:cs typeface="Montserrat Medium"/>
              </a:rPr>
              <a:t>Workplace</a:t>
            </a:r>
            <a:endParaRPr sz="1850">
              <a:latin typeface="Montserrat Medium"/>
              <a:cs typeface="Montserrat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5155" y="2039032"/>
            <a:ext cx="3841750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>
                <a:solidFill>
                  <a:srgbClr val="231F20"/>
                </a:solidFill>
                <a:latin typeface="Montserrat"/>
                <a:cs typeface="Montserrat"/>
              </a:rPr>
              <a:t>GEOGRAPHIC</a:t>
            </a:r>
            <a:r>
              <a:rPr sz="2250" b="1" spc="-3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2250" b="1" spc="-10">
                <a:solidFill>
                  <a:srgbClr val="231F20"/>
                </a:solidFill>
                <a:latin typeface="Montserrat"/>
                <a:cs typeface="Montserrat"/>
              </a:rPr>
              <a:t>COVERAGE</a:t>
            </a:r>
            <a:endParaRPr sz="2250">
              <a:latin typeface="Montserrat"/>
              <a:cs typeface="Montserra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65005" y="2523903"/>
            <a:ext cx="2613025" cy="905510"/>
            <a:chOff x="1565005" y="2523903"/>
            <a:chExt cx="2613025" cy="905510"/>
          </a:xfrm>
        </p:grpSpPr>
        <p:sp>
          <p:nvSpPr>
            <p:cNvPr id="22" name="object 22"/>
            <p:cNvSpPr/>
            <p:nvPr/>
          </p:nvSpPr>
          <p:spPr>
            <a:xfrm>
              <a:off x="1565005" y="252390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70187" y="0"/>
                  </a:moveTo>
                  <a:lnTo>
                    <a:pt x="323753" y="2884"/>
                  </a:lnTo>
                  <a:lnTo>
                    <a:pt x="279039" y="11306"/>
                  </a:lnTo>
                  <a:lnTo>
                    <a:pt x="236393" y="24918"/>
                  </a:lnTo>
                  <a:lnTo>
                    <a:pt x="196162" y="43374"/>
                  </a:lnTo>
                  <a:lnTo>
                    <a:pt x="158693" y="66327"/>
                  </a:lnTo>
                  <a:lnTo>
                    <a:pt x="124333" y="93429"/>
                  </a:lnTo>
                  <a:lnTo>
                    <a:pt x="93428" y="124334"/>
                  </a:lnTo>
                  <a:lnTo>
                    <a:pt x="66326" y="158696"/>
                  </a:lnTo>
                  <a:lnTo>
                    <a:pt x="43374" y="196166"/>
                  </a:lnTo>
                  <a:lnTo>
                    <a:pt x="24918" y="236398"/>
                  </a:lnTo>
                  <a:lnTo>
                    <a:pt x="11306" y="279045"/>
                  </a:lnTo>
                  <a:lnTo>
                    <a:pt x="2884" y="323761"/>
                  </a:lnTo>
                  <a:lnTo>
                    <a:pt x="0" y="370198"/>
                  </a:lnTo>
                  <a:lnTo>
                    <a:pt x="2884" y="416634"/>
                  </a:lnTo>
                  <a:lnTo>
                    <a:pt x="11306" y="461350"/>
                  </a:lnTo>
                  <a:lnTo>
                    <a:pt x="24918" y="503997"/>
                  </a:lnTo>
                  <a:lnTo>
                    <a:pt x="43374" y="544230"/>
                  </a:lnTo>
                  <a:lnTo>
                    <a:pt x="66326" y="581700"/>
                  </a:lnTo>
                  <a:lnTo>
                    <a:pt x="93428" y="616061"/>
                  </a:lnTo>
                  <a:lnTo>
                    <a:pt x="124333" y="646966"/>
                  </a:lnTo>
                  <a:lnTo>
                    <a:pt x="158693" y="674069"/>
                  </a:lnTo>
                  <a:lnTo>
                    <a:pt x="196162" y="697021"/>
                  </a:lnTo>
                  <a:lnTo>
                    <a:pt x="236393" y="715477"/>
                  </a:lnTo>
                  <a:lnTo>
                    <a:pt x="279039" y="729090"/>
                  </a:lnTo>
                  <a:lnTo>
                    <a:pt x="323753" y="737511"/>
                  </a:lnTo>
                  <a:lnTo>
                    <a:pt x="370187" y="740396"/>
                  </a:lnTo>
                  <a:lnTo>
                    <a:pt x="416624" y="737511"/>
                  </a:lnTo>
                  <a:lnTo>
                    <a:pt x="461340" y="729090"/>
                  </a:lnTo>
                  <a:lnTo>
                    <a:pt x="503987" y="715477"/>
                  </a:lnTo>
                  <a:lnTo>
                    <a:pt x="544219" y="697021"/>
                  </a:lnTo>
                  <a:lnTo>
                    <a:pt x="581689" y="674069"/>
                  </a:lnTo>
                  <a:lnTo>
                    <a:pt x="616050" y="646966"/>
                  </a:lnTo>
                  <a:lnTo>
                    <a:pt x="646956" y="616061"/>
                  </a:lnTo>
                  <a:lnTo>
                    <a:pt x="674058" y="581700"/>
                  </a:lnTo>
                  <a:lnTo>
                    <a:pt x="697011" y="544230"/>
                  </a:lnTo>
                  <a:lnTo>
                    <a:pt x="715467" y="503997"/>
                  </a:lnTo>
                  <a:lnTo>
                    <a:pt x="729079" y="461350"/>
                  </a:lnTo>
                  <a:lnTo>
                    <a:pt x="737501" y="416634"/>
                  </a:lnTo>
                  <a:lnTo>
                    <a:pt x="740385" y="370198"/>
                  </a:lnTo>
                  <a:lnTo>
                    <a:pt x="737501" y="323761"/>
                  </a:lnTo>
                  <a:lnTo>
                    <a:pt x="729079" y="279045"/>
                  </a:lnTo>
                  <a:lnTo>
                    <a:pt x="715467" y="236398"/>
                  </a:lnTo>
                  <a:lnTo>
                    <a:pt x="697011" y="196166"/>
                  </a:lnTo>
                  <a:lnTo>
                    <a:pt x="674058" y="158696"/>
                  </a:lnTo>
                  <a:lnTo>
                    <a:pt x="646956" y="124334"/>
                  </a:lnTo>
                  <a:lnTo>
                    <a:pt x="616050" y="93429"/>
                  </a:lnTo>
                  <a:lnTo>
                    <a:pt x="581689" y="66327"/>
                  </a:lnTo>
                  <a:lnTo>
                    <a:pt x="544219" y="43374"/>
                  </a:lnTo>
                  <a:lnTo>
                    <a:pt x="503987" y="24918"/>
                  </a:lnTo>
                  <a:lnTo>
                    <a:pt x="461340" y="11306"/>
                  </a:lnTo>
                  <a:lnTo>
                    <a:pt x="416624" y="2884"/>
                  </a:lnTo>
                  <a:lnTo>
                    <a:pt x="370187" y="0"/>
                  </a:lnTo>
                  <a:close/>
                </a:path>
              </a:pathLst>
            </a:custGeom>
            <a:solidFill>
              <a:srgbClr val="48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19211" y="2759969"/>
              <a:ext cx="434340" cy="287020"/>
            </a:xfrm>
            <a:custGeom>
              <a:avLst/>
              <a:gdLst/>
              <a:ahLst/>
              <a:cxnLst/>
              <a:rect l="l" t="t" r="r" b="b"/>
              <a:pathLst>
                <a:path w="434339" h="287019">
                  <a:moveTo>
                    <a:pt x="13931" y="202463"/>
                  </a:moveTo>
                  <a:lnTo>
                    <a:pt x="11861" y="199478"/>
                  </a:lnTo>
                  <a:lnTo>
                    <a:pt x="10744" y="198043"/>
                  </a:lnTo>
                  <a:lnTo>
                    <a:pt x="9156" y="197027"/>
                  </a:lnTo>
                  <a:lnTo>
                    <a:pt x="7391" y="196811"/>
                  </a:lnTo>
                  <a:lnTo>
                    <a:pt x="5638" y="196545"/>
                  </a:lnTo>
                  <a:lnTo>
                    <a:pt x="3987" y="197027"/>
                  </a:lnTo>
                  <a:lnTo>
                    <a:pt x="2654" y="198145"/>
                  </a:lnTo>
                  <a:lnTo>
                    <a:pt x="1917" y="198729"/>
                  </a:lnTo>
                  <a:lnTo>
                    <a:pt x="1282" y="199580"/>
                  </a:lnTo>
                  <a:lnTo>
                    <a:pt x="635" y="200545"/>
                  </a:lnTo>
                  <a:lnTo>
                    <a:pt x="0" y="201447"/>
                  </a:lnTo>
                  <a:lnTo>
                    <a:pt x="0" y="205333"/>
                  </a:lnTo>
                  <a:lnTo>
                    <a:pt x="152" y="205536"/>
                  </a:lnTo>
                  <a:lnTo>
                    <a:pt x="469" y="206070"/>
                  </a:lnTo>
                  <a:lnTo>
                    <a:pt x="2336" y="208622"/>
                  </a:lnTo>
                  <a:lnTo>
                    <a:pt x="3937" y="209588"/>
                  </a:lnTo>
                  <a:lnTo>
                    <a:pt x="5689" y="209804"/>
                  </a:lnTo>
                  <a:lnTo>
                    <a:pt x="7391" y="210058"/>
                  </a:lnTo>
                  <a:lnTo>
                    <a:pt x="9093" y="209588"/>
                  </a:lnTo>
                  <a:lnTo>
                    <a:pt x="10477" y="208521"/>
                  </a:lnTo>
                  <a:lnTo>
                    <a:pt x="13411" y="206286"/>
                  </a:lnTo>
                  <a:lnTo>
                    <a:pt x="13931" y="202463"/>
                  </a:lnTo>
                  <a:close/>
                </a:path>
                <a:path w="434339" h="287019">
                  <a:moveTo>
                    <a:pt x="434289" y="247650"/>
                  </a:moveTo>
                  <a:lnTo>
                    <a:pt x="434162" y="204470"/>
                  </a:lnTo>
                  <a:lnTo>
                    <a:pt x="434035" y="196850"/>
                  </a:lnTo>
                  <a:lnTo>
                    <a:pt x="433959" y="144780"/>
                  </a:lnTo>
                  <a:lnTo>
                    <a:pt x="433552" y="133350"/>
                  </a:lnTo>
                  <a:lnTo>
                    <a:pt x="433501" y="132080"/>
                  </a:lnTo>
                  <a:lnTo>
                    <a:pt x="432701" y="120650"/>
                  </a:lnTo>
                  <a:lnTo>
                    <a:pt x="431685" y="106680"/>
                  </a:lnTo>
                  <a:lnTo>
                    <a:pt x="431482" y="97790"/>
                  </a:lnTo>
                  <a:lnTo>
                    <a:pt x="431520" y="80010"/>
                  </a:lnTo>
                  <a:lnTo>
                    <a:pt x="431952" y="60960"/>
                  </a:lnTo>
                  <a:lnTo>
                    <a:pt x="432066" y="45720"/>
                  </a:lnTo>
                  <a:lnTo>
                    <a:pt x="432092" y="31750"/>
                  </a:lnTo>
                  <a:lnTo>
                    <a:pt x="431876" y="20320"/>
                  </a:lnTo>
                  <a:lnTo>
                    <a:pt x="429590" y="17780"/>
                  </a:lnTo>
                  <a:lnTo>
                    <a:pt x="420700" y="17780"/>
                  </a:lnTo>
                  <a:lnTo>
                    <a:pt x="420700" y="133350"/>
                  </a:lnTo>
                  <a:lnTo>
                    <a:pt x="420700" y="274320"/>
                  </a:lnTo>
                  <a:lnTo>
                    <a:pt x="395884" y="274320"/>
                  </a:lnTo>
                  <a:lnTo>
                    <a:pt x="395884" y="219710"/>
                  </a:lnTo>
                  <a:lnTo>
                    <a:pt x="395884" y="210820"/>
                  </a:lnTo>
                  <a:lnTo>
                    <a:pt x="395884" y="205740"/>
                  </a:lnTo>
                  <a:lnTo>
                    <a:pt x="395884" y="133350"/>
                  </a:lnTo>
                  <a:lnTo>
                    <a:pt x="420700" y="133350"/>
                  </a:lnTo>
                  <a:lnTo>
                    <a:pt x="420700" y="17780"/>
                  </a:lnTo>
                  <a:lnTo>
                    <a:pt x="418515" y="17780"/>
                  </a:lnTo>
                  <a:lnTo>
                    <a:pt x="418515" y="31750"/>
                  </a:lnTo>
                  <a:lnTo>
                    <a:pt x="418515" y="120650"/>
                  </a:lnTo>
                  <a:lnTo>
                    <a:pt x="398132" y="120650"/>
                  </a:lnTo>
                  <a:lnTo>
                    <a:pt x="398132" y="31750"/>
                  </a:lnTo>
                  <a:lnTo>
                    <a:pt x="418515" y="31750"/>
                  </a:lnTo>
                  <a:lnTo>
                    <a:pt x="418515" y="17780"/>
                  </a:lnTo>
                  <a:lnTo>
                    <a:pt x="414896" y="17780"/>
                  </a:lnTo>
                  <a:lnTo>
                    <a:pt x="414947" y="8890"/>
                  </a:lnTo>
                  <a:lnTo>
                    <a:pt x="414578" y="3810"/>
                  </a:lnTo>
                  <a:lnTo>
                    <a:pt x="412127" y="1270"/>
                  </a:lnTo>
                  <a:lnTo>
                    <a:pt x="404520" y="1270"/>
                  </a:lnTo>
                  <a:lnTo>
                    <a:pt x="402069" y="3810"/>
                  </a:lnTo>
                  <a:lnTo>
                    <a:pt x="401701" y="8890"/>
                  </a:lnTo>
                  <a:lnTo>
                    <a:pt x="401802" y="17780"/>
                  </a:lnTo>
                  <a:lnTo>
                    <a:pt x="387057" y="17780"/>
                  </a:lnTo>
                  <a:lnTo>
                    <a:pt x="384835" y="20320"/>
                  </a:lnTo>
                  <a:lnTo>
                    <a:pt x="384619" y="25400"/>
                  </a:lnTo>
                  <a:lnTo>
                    <a:pt x="384492" y="30480"/>
                  </a:lnTo>
                  <a:lnTo>
                    <a:pt x="384416" y="97790"/>
                  </a:lnTo>
                  <a:lnTo>
                    <a:pt x="383959" y="113030"/>
                  </a:lnTo>
                  <a:lnTo>
                    <a:pt x="382117" y="140970"/>
                  </a:lnTo>
                  <a:lnTo>
                    <a:pt x="381952" y="148590"/>
                  </a:lnTo>
                  <a:lnTo>
                    <a:pt x="381850" y="154940"/>
                  </a:lnTo>
                  <a:lnTo>
                    <a:pt x="381965" y="167640"/>
                  </a:lnTo>
                  <a:lnTo>
                    <a:pt x="382384" y="186690"/>
                  </a:lnTo>
                  <a:lnTo>
                    <a:pt x="382485" y="205740"/>
                  </a:lnTo>
                  <a:lnTo>
                    <a:pt x="382333" y="205740"/>
                  </a:lnTo>
                  <a:lnTo>
                    <a:pt x="382333" y="219710"/>
                  </a:lnTo>
                  <a:lnTo>
                    <a:pt x="382333" y="274320"/>
                  </a:lnTo>
                  <a:lnTo>
                    <a:pt x="301015" y="274320"/>
                  </a:lnTo>
                  <a:lnTo>
                    <a:pt x="301015" y="219710"/>
                  </a:lnTo>
                  <a:lnTo>
                    <a:pt x="382333" y="219710"/>
                  </a:lnTo>
                  <a:lnTo>
                    <a:pt x="382333" y="205740"/>
                  </a:lnTo>
                  <a:lnTo>
                    <a:pt x="368490" y="205740"/>
                  </a:lnTo>
                  <a:lnTo>
                    <a:pt x="369608" y="196850"/>
                  </a:lnTo>
                  <a:lnTo>
                    <a:pt x="368922" y="177800"/>
                  </a:lnTo>
                  <a:lnTo>
                    <a:pt x="362508" y="161290"/>
                  </a:lnTo>
                  <a:lnTo>
                    <a:pt x="356450" y="153962"/>
                  </a:lnTo>
                  <a:lnTo>
                    <a:pt x="356450" y="195580"/>
                  </a:lnTo>
                  <a:lnTo>
                    <a:pt x="356196" y="198120"/>
                  </a:lnTo>
                  <a:lnTo>
                    <a:pt x="355879" y="199390"/>
                  </a:lnTo>
                  <a:lnTo>
                    <a:pt x="354660" y="205740"/>
                  </a:lnTo>
                  <a:lnTo>
                    <a:pt x="301332" y="205740"/>
                  </a:lnTo>
                  <a:lnTo>
                    <a:pt x="300101" y="199390"/>
                  </a:lnTo>
                  <a:lnTo>
                    <a:pt x="297700" y="196850"/>
                  </a:lnTo>
                  <a:lnTo>
                    <a:pt x="291846" y="196850"/>
                  </a:lnTo>
                  <a:lnTo>
                    <a:pt x="291642" y="195580"/>
                  </a:lnTo>
                  <a:lnTo>
                    <a:pt x="306184" y="156210"/>
                  </a:lnTo>
                  <a:lnTo>
                    <a:pt x="321970" y="147320"/>
                  </a:lnTo>
                  <a:lnTo>
                    <a:pt x="325805" y="147320"/>
                  </a:lnTo>
                  <a:lnTo>
                    <a:pt x="356069" y="180340"/>
                  </a:lnTo>
                  <a:lnTo>
                    <a:pt x="356450" y="195580"/>
                  </a:lnTo>
                  <a:lnTo>
                    <a:pt x="356450" y="153962"/>
                  </a:lnTo>
                  <a:lnTo>
                    <a:pt x="350964" y="147320"/>
                  </a:lnTo>
                  <a:lnTo>
                    <a:pt x="334860" y="137160"/>
                  </a:lnTo>
                  <a:lnTo>
                    <a:pt x="331279" y="135890"/>
                  </a:lnTo>
                  <a:lnTo>
                    <a:pt x="330809" y="133350"/>
                  </a:lnTo>
                  <a:lnTo>
                    <a:pt x="330441" y="130810"/>
                  </a:lnTo>
                  <a:lnTo>
                    <a:pt x="330123" y="128270"/>
                  </a:lnTo>
                  <a:lnTo>
                    <a:pt x="329374" y="124460"/>
                  </a:lnTo>
                  <a:lnTo>
                    <a:pt x="327571" y="123190"/>
                  </a:lnTo>
                  <a:lnTo>
                    <a:pt x="326504" y="121920"/>
                  </a:lnTo>
                  <a:lnTo>
                    <a:pt x="320700" y="121920"/>
                  </a:lnTo>
                  <a:lnTo>
                    <a:pt x="318096" y="123190"/>
                  </a:lnTo>
                  <a:lnTo>
                    <a:pt x="317182" y="125730"/>
                  </a:lnTo>
                  <a:lnTo>
                    <a:pt x="317500" y="128270"/>
                  </a:lnTo>
                  <a:lnTo>
                    <a:pt x="318198" y="134620"/>
                  </a:lnTo>
                  <a:lnTo>
                    <a:pt x="314744" y="135890"/>
                  </a:lnTo>
                  <a:lnTo>
                    <a:pt x="311111" y="138430"/>
                  </a:lnTo>
                  <a:lnTo>
                    <a:pt x="305104" y="140970"/>
                  </a:lnTo>
                  <a:lnTo>
                    <a:pt x="300634" y="143510"/>
                  </a:lnTo>
                  <a:lnTo>
                    <a:pt x="293281" y="151130"/>
                  </a:lnTo>
                  <a:lnTo>
                    <a:pt x="287324" y="158559"/>
                  </a:lnTo>
                  <a:lnTo>
                    <a:pt x="287324" y="210820"/>
                  </a:lnTo>
                  <a:lnTo>
                    <a:pt x="287324" y="274320"/>
                  </a:lnTo>
                  <a:lnTo>
                    <a:pt x="262153" y="274320"/>
                  </a:lnTo>
                  <a:lnTo>
                    <a:pt x="262102" y="259080"/>
                  </a:lnTo>
                  <a:lnTo>
                    <a:pt x="261366" y="256540"/>
                  </a:lnTo>
                  <a:lnTo>
                    <a:pt x="259930" y="255270"/>
                  </a:lnTo>
                  <a:lnTo>
                    <a:pt x="258800" y="254000"/>
                  </a:lnTo>
                  <a:lnTo>
                    <a:pt x="257251" y="252730"/>
                  </a:lnTo>
                  <a:lnTo>
                    <a:pt x="255460" y="254000"/>
                  </a:lnTo>
                  <a:lnTo>
                    <a:pt x="251396" y="254000"/>
                  </a:lnTo>
                  <a:lnTo>
                    <a:pt x="249072" y="256540"/>
                  </a:lnTo>
                  <a:lnTo>
                    <a:pt x="249021" y="274320"/>
                  </a:lnTo>
                  <a:lnTo>
                    <a:pt x="223672" y="274320"/>
                  </a:lnTo>
                  <a:lnTo>
                    <a:pt x="223621" y="247650"/>
                  </a:lnTo>
                  <a:lnTo>
                    <a:pt x="222821" y="246380"/>
                  </a:lnTo>
                  <a:lnTo>
                    <a:pt x="220268" y="243840"/>
                  </a:lnTo>
                  <a:lnTo>
                    <a:pt x="218782" y="242570"/>
                  </a:lnTo>
                  <a:lnTo>
                    <a:pt x="211378" y="242570"/>
                  </a:lnTo>
                  <a:lnTo>
                    <a:pt x="210540" y="247650"/>
                  </a:lnTo>
                  <a:lnTo>
                    <a:pt x="210477" y="274320"/>
                  </a:lnTo>
                  <a:lnTo>
                    <a:pt x="185153" y="274320"/>
                  </a:lnTo>
                  <a:lnTo>
                    <a:pt x="185089" y="259080"/>
                  </a:lnTo>
                  <a:lnTo>
                    <a:pt x="184353" y="256540"/>
                  </a:lnTo>
                  <a:lnTo>
                    <a:pt x="181737" y="254000"/>
                  </a:lnTo>
                  <a:lnTo>
                    <a:pt x="180301" y="252730"/>
                  </a:lnTo>
                  <a:lnTo>
                    <a:pt x="178447" y="254000"/>
                  </a:lnTo>
                  <a:lnTo>
                    <a:pt x="174396" y="254000"/>
                  </a:lnTo>
                  <a:lnTo>
                    <a:pt x="172059" y="256540"/>
                  </a:lnTo>
                  <a:lnTo>
                    <a:pt x="171996" y="274320"/>
                  </a:lnTo>
                  <a:lnTo>
                    <a:pt x="146888" y="274320"/>
                  </a:lnTo>
                  <a:lnTo>
                    <a:pt x="146888" y="219710"/>
                  </a:lnTo>
                  <a:lnTo>
                    <a:pt x="146888" y="210820"/>
                  </a:lnTo>
                  <a:lnTo>
                    <a:pt x="287324" y="210820"/>
                  </a:lnTo>
                  <a:lnTo>
                    <a:pt x="287324" y="158559"/>
                  </a:lnTo>
                  <a:lnTo>
                    <a:pt x="283083" y="163830"/>
                  </a:lnTo>
                  <a:lnTo>
                    <a:pt x="281533" y="165100"/>
                  </a:lnTo>
                  <a:lnTo>
                    <a:pt x="278599" y="168910"/>
                  </a:lnTo>
                  <a:lnTo>
                    <a:pt x="278066" y="163830"/>
                  </a:lnTo>
                  <a:lnTo>
                    <a:pt x="272516" y="142240"/>
                  </a:lnTo>
                  <a:lnTo>
                    <a:pt x="264706" y="128384"/>
                  </a:lnTo>
                  <a:lnTo>
                    <a:pt x="264706" y="180340"/>
                  </a:lnTo>
                  <a:lnTo>
                    <a:pt x="264502" y="182880"/>
                  </a:lnTo>
                  <a:lnTo>
                    <a:pt x="262102" y="195580"/>
                  </a:lnTo>
                  <a:lnTo>
                    <a:pt x="261835" y="196850"/>
                  </a:lnTo>
                  <a:lnTo>
                    <a:pt x="246240" y="196850"/>
                  </a:lnTo>
                  <a:lnTo>
                    <a:pt x="246037" y="194310"/>
                  </a:lnTo>
                  <a:lnTo>
                    <a:pt x="245706" y="186690"/>
                  </a:lnTo>
                  <a:lnTo>
                    <a:pt x="245338" y="184150"/>
                  </a:lnTo>
                  <a:lnTo>
                    <a:pt x="243268" y="176530"/>
                  </a:lnTo>
                  <a:lnTo>
                    <a:pt x="239610" y="170180"/>
                  </a:lnTo>
                  <a:lnTo>
                    <a:pt x="234391" y="165100"/>
                  </a:lnTo>
                  <a:lnTo>
                    <a:pt x="232613" y="163779"/>
                  </a:lnTo>
                  <a:lnTo>
                    <a:pt x="232613" y="187960"/>
                  </a:lnTo>
                  <a:lnTo>
                    <a:pt x="231660" y="195580"/>
                  </a:lnTo>
                  <a:lnTo>
                    <a:pt x="231178" y="196850"/>
                  </a:lnTo>
                  <a:lnTo>
                    <a:pt x="202920" y="196850"/>
                  </a:lnTo>
                  <a:lnTo>
                    <a:pt x="202488" y="195580"/>
                  </a:lnTo>
                  <a:lnTo>
                    <a:pt x="201549" y="187960"/>
                  </a:lnTo>
                  <a:lnTo>
                    <a:pt x="203492" y="180340"/>
                  </a:lnTo>
                  <a:lnTo>
                    <a:pt x="207911" y="175260"/>
                  </a:lnTo>
                  <a:lnTo>
                    <a:pt x="214414" y="171450"/>
                  </a:lnTo>
                  <a:lnTo>
                    <a:pt x="216065" y="170180"/>
                  </a:lnTo>
                  <a:lnTo>
                    <a:pt x="218097" y="170180"/>
                  </a:lnTo>
                  <a:lnTo>
                    <a:pt x="219735" y="171450"/>
                  </a:lnTo>
                  <a:lnTo>
                    <a:pt x="226275" y="175260"/>
                  </a:lnTo>
                  <a:lnTo>
                    <a:pt x="230695" y="180340"/>
                  </a:lnTo>
                  <a:lnTo>
                    <a:pt x="232613" y="187960"/>
                  </a:lnTo>
                  <a:lnTo>
                    <a:pt x="232613" y="163779"/>
                  </a:lnTo>
                  <a:lnTo>
                    <a:pt x="227609" y="160020"/>
                  </a:lnTo>
                  <a:lnTo>
                    <a:pt x="224586" y="158750"/>
                  </a:lnTo>
                  <a:lnTo>
                    <a:pt x="223418" y="156210"/>
                  </a:lnTo>
                  <a:lnTo>
                    <a:pt x="223786" y="151130"/>
                  </a:lnTo>
                  <a:lnTo>
                    <a:pt x="223710" y="147320"/>
                  </a:lnTo>
                  <a:lnTo>
                    <a:pt x="223304" y="142240"/>
                  </a:lnTo>
                  <a:lnTo>
                    <a:pt x="220802" y="139700"/>
                  </a:lnTo>
                  <a:lnTo>
                    <a:pt x="214845" y="139700"/>
                  </a:lnTo>
                  <a:lnTo>
                    <a:pt x="212928" y="140970"/>
                  </a:lnTo>
                  <a:lnTo>
                    <a:pt x="210896" y="143510"/>
                  </a:lnTo>
                  <a:lnTo>
                    <a:pt x="210540" y="144780"/>
                  </a:lnTo>
                  <a:lnTo>
                    <a:pt x="211810" y="154940"/>
                  </a:lnTo>
                  <a:lnTo>
                    <a:pt x="207606" y="160020"/>
                  </a:lnTo>
                  <a:lnTo>
                    <a:pt x="188290" y="189230"/>
                  </a:lnTo>
                  <a:lnTo>
                    <a:pt x="188290" y="196850"/>
                  </a:lnTo>
                  <a:lnTo>
                    <a:pt x="173329" y="196850"/>
                  </a:lnTo>
                  <a:lnTo>
                    <a:pt x="172897" y="195580"/>
                  </a:lnTo>
                  <a:lnTo>
                    <a:pt x="169595" y="182880"/>
                  </a:lnTo>
                  <a:lnTo>
                    <a:pt x="169214" y="172720"/>
                  </a:lnTo>
                  <a:lnTo>
                    <a:pt x="169075" y="168910"/>
                  </a:lnTo>
                  <a:lnTo>
                    <a:pt x="171310" y="154940"/>
                  </a:lnTo>
                  <a:lnTo>
                    <a:pt x="201930" y="116840"/>
                  </a:lnTo>
                  <a:lnTo>
                    <a:pt x="213880" y="111760"/>
                  </a:lnTo>
                  <a:lnTo>
                    <a:pt x="216649" y="110490"/>
                  </a:lnTo>
                  <a:lnTo>
                    <a:pt x="219633" y="111760"/>
                  </a:lnTo>
                  <a:lnTo>
                    <a:pt x="221170" y="111760"/>
                  </a:lnTo>
                  <a:lnTo>
                    <a:pt x="240576" y="121920"/>
                  </a:lnTo>
                  <a:lnTo>
                    <a:pt x="254889" y="137160"/>
                  </a:lnTo>
                  <a:lnTo>
                    <a:pt x="263258" y="156210"/>
                  </a:lnTo>
                  <a:lnTo>
                    <a:pt x="264642" y="176530"/>
                  </a:lnTo>
                  <a:lnTo>
                    <a:pt x="264706" y="180340"/>
                  </a:lnTo>
                  <a:lnTo>
                    <a:pt x="264706" y="128384"/>
                  </a:lnTo>
                  <a:lnTo>
                    <a:pt x="261785" y="123190"/>
                  </a:lnTo>
                  <a:lnTo>
                    <a:pt x="247370" y="110490"/>
                  </a:lnTo>
                  <a:lnTo>
                    <a:pt x="245922" y="109220"/>
                  </a:lnTo>
                  <a:lnTo>
                    <a:pt x="225005" y="99060"/>
                  </a:lnTo>
                  <a:lnTo>
                    <a:pt x="223672" y="99060"/>
                  </a:lnTo>
                  <a:lnTo>
                    <a:pt x="223608" y="87630"/>
                  </a:lnTo>
                  <a:lnTo>
                    <a:pt x="223520" y="83820"/>
                  </a:lnTo>
                  <a:lnTo>
                    <a:pt x="220916" y="80010"/>
                  </a:lnTo>
                  <a:lnTo>
                    <a:pt x="213194" y="80010"/>
                  </a:lnTo>
                  <a:lnTo>
                    <a:pt x="210642" y="83820"/>
                  </a:lnTo>
                  <a:lnTo>
                    <a:pt x="210540" y="87630"/>
                  </a:lnTo>
                  <a:lnTo>
                    <a:pt x="210477" y="99060"/>
                  </a:lnTo>
                  <a:lnTo>
                    <a:pt x="209156" y="99060"/>
                  </a:lnTo>
                  <a:lnTo>
                    <a:pt x="172161" y="124460"/>
                  </a:lnTo>
                  <a:lnTo>
                    <a:pt x="155829" y="166370"/>
                  </a:lnTo>
                  <a:lnTo>
                    <a:pt x="155079" y="172720"/>
                  </a:lnTo>
                  <a:lnTo>
                    <a:pt x="150075" y="162560"/>
                  </a:lnTo>
                  <a:lnTo>
                    <a:pt x="144754" y="154940"/>
                  </a:lnTo>
                  <a:lnTo>
                    <a:pt x="142621" y="152412"/>
                  </a:lnTo>
                  <a:lnTo>
                    <a:pt x="142621" y="195580"/>
                  </a:lnTo>
                  <a:lnTo>
                    <a:pt x="142468" y="196850"/>
                  </a:lnTo>
                  <a:lnTo>
                    <a:pt x="141185" y="196850"/>
                  </a:lnTo>
                  <a:lnTo>
                    <a:pt x="135331" y="198120"/>
                  </a:lnTo>
                  <a:lnTo>
                    <a:pt x="134899" y="199390"/>
                  </a:lnTo>
                  <a:lnTo>
                    <a:pt x="133261" y="203758"/>
                  </a:lnTo>
                  <a:lnTo>
                    <a:pt x="133261" y="219710"/>
                  </a:lnTo>
                  <a:lnTo>
                    <a:pt x="133261" y="274320"/>
                  </a:lnTo>
                  <a:lnTo>
                    <a:pt x="51993" y="274320"/>
                  </a:lnTo>
                  <a:lnTo>
                    <a:pt x="51993" y="219710"/>
                  </a:lnTo>
                  <a:lnTo>
                    <a:pt x="133261" y="219710"/>
                  </a:lnTo>
                  <a:lnTo>
                    <a:pt x="133261" y="203758"/>
                  </a:lnTo>
                  <a:lnTo>
                    <a:pt x="132511" y="205740"/>
                  </a:lnTo>
                  <a:lnTo>
                    <a:pt x="80302" y="205740"/>
                  </a:lnTo>
                  <a:lnTo>
                    <a:pt x="79832" y="204470"/>
                  </a:lnTo>
                  <a:lnTo>
                    <a:pt x="77711" y="195580"/>
                  </a:lnTo>
                  <a:lnTo>
                    <a:pt x="77431" y="186690"/>
                  </a:lnTo>
                  <a:lnTo>
                    <a:pt x="78917" y="177800"/>
                  </a:lnTo>
                  <a:lnTo>
                    <a:pt x="107759" y="148590"/>
                  </a:lnTo>
                  <a:lnTo>
                    <a:pt x="110312" y="147320"/>
                  </a:lnTo>
                  <a:lnTo>
                    <a:pt x="113144" y="148590"/>
                  </a:lnTo>
                  <a:lnTo>
                    <a:pt x="114630" y="148590"/>
                  </a:lnTo>
                  <a:lnTo>
                    <a:pt x="127457" y="156210"/>
                  </a:lnTo>
                  <a:lnTo>
                    <a:pt x="136766" y="166370"/>
                  </a:lnTo>
                  <a:lnTo>
                    <a:pt x="142011" y="180340"/>
                  </a:lnTo>
                  <a:lnTo>
                    <a:pt x="142621" y="195580"/>
                  </a:lnTo>
                  <a:lnTo>
                    <a:pt x="142621" y="152412"/>
                  </a:lnTo>
                  <a:lnTo>
                    <a:pt x="138328" y="147320"/>
                  </a:lnTo>
                  <a:lnTo>
                    <a:pt x="130797" y="142240"/>
                  </a:lnTo>
                  <a:lnTo>
                    <a:pt x="122186" y="137160"/>
                  </a:lnTo>
                  <a:lnTo>
                    <a:pt x="117983" y="135890"/>
                  </a:lnTo>
                  <a:lnTo>
                    <a:pt x="116395" y="133350"/>
                  </a:lnTo>
                  <a:lnTo>
                    <a:pt x="116979" y="125730"/>
                  </a:lnTo>
                  <a:lnTo>
                    <a:pt x="115531" y="123190"/>
                  </a:lnTo>
                  <a:lnTo>
                    <a:pt x="110159" y="120650"/>
                  </a:lnTo>
                  <a:lnTo>
                    <a:pt x="108191" y="121920"/>
                  </a:lnTo>
                  <a:lnTo>
                    <a:pt x="106603" y="121920"/>
                  </a:lnTo>
                  <a:lnTo>
                    <a:pt x="104736" y="123190"/>
                  </a:lnTo>
                  <a:lnTo>
                    <a:pt x="103670" y="125730"/>
                  </a:lnTo>
                  <a:lnTo>
                    <a:pt x="103568" y="134620"/>
                  </a:lnTo>
                  <a:lnTo>
                    <a:pt x="99148" y="137160"/>
                  </a:lnTo>
                  <a:lnTo>
                    <a:pt x="69215" y="166370"/>
                  </a:lnTo>
                  <a:lnTo>
                    <a:pt x="64389" y="185420"/>
                  </a:lnTo>
                  <a:lnTo>
                    <a:pt x="64554" y="190500"/>
                  </a:lnTo>
                  <a:lnTo>
                    <a:pt x="64871" y="198120"/>
                  </a:lnTo>
                  <a:lnTo>
                    <a:pt x="64973" y="205740"/>
                  </a:lnTo>
                  <a:lnTo>
                    <a:pt x="52209" y="205740"/>
                  </a:lnTo>
                  <a:lnTo>
                    <a:pt x="52044" y="204470"/>
                  </a:lnTo>
                  <a:lnTo>
                    <a:pt x="51562" y="194310"/>
                  </a:lnTo>
                  <a:lnTo>
                    <a:pt x="51435" y="187960"/>
                  </a:lnTo>
                  <a:lnTo>
                    <a:pt x="51308" y="179070"/>
                  </a:lnTo>
                  <a:lnTo>
                    <a:pt x="51206" y="139700"/>
                  </a:lnTo>
                  <a:lnTo>
                    <a:pt x="51015" y="133350"/>
                  </a:lnTo>
                  <a:lnTo>
                    <a:pt x="50812" y="127000"/>
                  </a:lnTo>
                  <a:lnTo>
                    <a:pt x="50380" y="120650"/>
                  </a:lnTo>
                  <a:lnTo>
                    <a:pt x="49631" y="109220"/>
                  </a:lnTo>
                  <a:lnTo>
                    <a:pt x="49161" y="101600"/>
                  </a:lnTo>
                  <a:lnTo>
                    <a:pt x="48945" y="92710"/>
                  </a:lnTo>
                  <a:lnTo>
                    <a:pt x="48920" y="74930"/>
                  </a:lnTo>
                  <a:lnTo>
                    <a:pt x="49161" y="60960"/>
                  </a:lnTo>
                  <a:lnTo>
                    <a:pt x="49339" y="53340"/>
                  </a:lnTo>
                  <a:lnTo>
                    <a:pt x="49441" y="49530"/>
                  </a:lnTo>
                  <a:lnTo>
                    <a:pt x="49542" y="31750"/>
                  </a:lnTo>
                  <a:lnTo>
                    <a:pt x="49491" y="25400"/>
                  </a:lnTo>
                  <a:lnTo>
                    <a:pt x="49288" y="20320"/>
                  </a:lnTo>
                  <a:lnTo>
                    <a:pt x="47040" y="17780"/>
                  </a:lnTo>
                  <a:lnTo>
                    <a:pt x="35979" y="17780"/>
                  </a:lnTo>
                  <a:lnTo>
                    <a:pt x="35979" y="31750"/>
                  </a:lnTo>
                  <a:lnTo>
                    <a:pt x="35979" y="120650"/>
                  </a:lnTo>
                  <a:lnTo>
                    <a:pt x="15646" y="120650"/>
                  </a:lnTo>
                  <a:lnTo>
                    <a:pt x="15646" y="31750"/>
                  </a:lnTo>
                  <a:lnTo>
                    <a:pt x="35979" y="31750"/>
                  </a:lnTo>
                  <a:lnTo>
                    <a:pt x="35979" y="17780"/>
                  </a:lnTo>
                  <a:lnTo>
                    <a:pt x="32296" y="17780"/>
                  </a:lnTo>
                  <a:lnTo>
                    <a:pt x="32410" y="8890"/>
                  </a:lnTo>
                  <a:lnTo>
                    <a:pt x="31927" y="2540"/>
                  </a:lnTo>
                  <a:lnTo>
                    <a:pt x="29540" y="0"/>
                  </a:lnTo>
                  <a:lnTo>
                    <a:pt x="25654" y="1270"/>
                  </a:lnTo>
                  <a:lnTo>
                    <a:pt x="22021" y="1270"/>
                  </a:lnTo>
                  <a:lnTo>
                    <a:pt x="19697" y="2540"/>
                  </a:lnTo>
                  <a:lnTo>
                    <a:pt x="19215" y="8890"/>
                  </a:lnTo>
                  <a:lnTo>
                    <a:pt x="19316" y="17780"/>
                  </a:lnTo>
                  <a:lnTo>
                    <a:pt x="3238" y="17780"/>
                  </a:lnTo>
                  <a:lnTo>
                    <a:pt x="2120" y="19050"/>
                  </a:lnTo>
                  <a:lnTo>
                    <a:pt x="2019" y="119380"/>
                  </a:lnTo>
                  <a:lnTo>
                    <a:pt x="635" y="123190"/>
                  </a:lnTo>
                  <a:lnTo>
                    <a:pt x="431" y="123190"/>
                  </a:lnTo>
                  <a:lnTo>
                    <a:pt x="152" y="124460"/>
                  </a:lnTo>
                  <a:lnTo>
                    <a:pt x="0" y="124460"/>
                  </a:lnTo>
                  <a:lnTo>
                    <a:pt x="0" y="167640"/>
                  </a:lnTo>
                  <a:lnTo>
                    <a:pt x="850" y="168910"/>
                  </a:lnTo>
                  <a:lnTo>
                    <a:pt x="2400" y="170180"/>
                  </a:lnTo>
                  <a:lnTo>
                    <a:pt x="3238" y="171450"/>
                  </a:lnTo>
                  <a:lnTo>
                    <a:pt x="5257" y="172720"/>
                  </a:lnTo>
                  <a:lnTo>
                    <a:pt x="7556" y="172720"/>
                  </a:lnTo>
                  <a:lnTo>
                    <a:pt x="9474" y="171450"/>
                  </a:lnTo>
                  <a:lnTo>
                    <a:pt x="11645" y="170180"/>
                  </a:lnTo>
                  <a:lnTo>
                    <a:pt x="13030" y="167640"/>
                  </a:lnTo>
                  <a:lnTo>
                    <a:pt x="13144" y="162560"/>
                  </a:lnTo>
                  <a:lnTo>
                    <a:pt x="13131" y="133350"/>
                  </a:lnTo>
                  <a:lnTo>
                    <a:pt x="38252" y="133350"/>
                  </a:lnTo>
                  <a:lnTo>
                    <a:pt x="38252" y="274320"/>
                  </a:lnTo>
                  <a:lnTo>
                    <a:pt x="13131" y="274320"/>
                  </a:lnTo>
                  <a:lnTo>
                    <a:pt x="13131" y="238760"/>
                  </a:lnTo>
                  <a:lnTo>
                    <a:pt x="11341" y="237490"/>
                  </a:lnTo>
                  <a:lnTo>
                    <a:pt x="6223" y="234950"/>
                  </a:lnTo>
                  <a:lnTo>
                    <a:pt x="3454" y="234950"/>
                  </a:lnTo>
                  <a:lnTo>
                    <a:pt x="0" y="240030"/>
                  </a:lnTo>
                  <a:lnTo>
                    <a:pt x="0" y="283210"/>
                  </a:lnTo>
                  <a:lnTo>
                    <a:pt x="1917" y="285750"/>
                  </a:lnTo>
                  <a:lnTo>
                    <a:pt x="4787" y="287020"/>
                  </a:lnTo>
                  <a:lnTo>
                    <a:pt x="432625" y="287020"/>
                  </a:lnTo>
                  <a:lnTo>
                    <a:pt x="434162" y="285750"/>
                  </a:lnTo>
                  <a:lnTo>
                    <a:pt x="434162" y="274320"/>
                  </a:lnTo>
                  <a:lnTo>
                    <a:pt x="434289" y="247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0646" y="3350888"/>
              <a:ext cx="229105" cy="7814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437434" y="25287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70187" y="0"/>
                  </a:moveTo>
                  <a:lnTo>
                    <a:pt x="323753" y="2884"/>
                  </a:lnTo>
                  <a:lnTo>
                    <a:pt x="279039" y="11306"/>
                  </a:lnTo>
                  <a:lnTo>
                    <a:pt x="236393" y="24918"/>
                  </a:lnTo>
                  <a:lnTo>
                    <a:pt x="196162" y="43374"/>
                  </a:lnTo>
                  <a:lnTo>
                    <a:pt x="158693" y="66327"/>
                  </a:lnTo>
                  <a:lnTo>
                    <a:pt x="124333" y="93429"/>
                  </a:lnTo>
                  <a:lnTo>
                    <a:pt x="93428" y="124334"/>
                  </a:lnTo>
                  <a:lnTo>
                    <a:pt x="66326" y="158696"/>
                  </a:lnTo>
                  <a:lnTo>
                    <a:pt x="43374" y="196166"/>
                  </a:lnTo>
                  <a:lnTo>
                    <a:pt x="24918" y="236398"/>
                  </a:lnTo>
                  <a:lnTo>
                    <a:pt x="11306" y="279045"/>
                  </a:lnTo>
                  <a:lnTo>
                    <a:pt x="2884" y="323761"/>
                  </a:lnTo>
                  <a:lnTo>
                    <a:pt x="0" y="370198"/>
                  </a:lnTo>
                  <a:lnTo>
                    <a:pt x="2884" y="416634"/>
                  </a:lnTo>
                  <a:lnTo>
                    <a:pt x="11306" y="461350"/>
                  </a:lnTo>
                  <a:lnTo>
                    <a:pt x="24918" y="503997"/>
                  </a:lnTo>
                  <a:lnTo>
                    <a:pt x="43374" y="544230"/>
                  </a:lnTo>
                  <a:lnTo>
                    <a:pt x="66326" y="581700"/>
                  </a:lnTo>
                  <a:lnTo>
                    <a:pt x="93428" y="616061"/>
                  </a:lnTo>
                  <a:lnTo>
                    <a:pt x="124333" y="646966"/>
                  </a:lnTo>
                  <a:lnTo>
                    <a:pt x="158693" y="674069"/>
                  </a:lnTo>
                  <a:lnTo>
                    <a:pt x="196162" y="697021"/>
                  </a:lnTo>
                  <a:lnTo>
                    <a:pt x="236393" y="715477"/>
                  </a:lnTo>
                  <a:lnTo>
                    <a:pt x="279039" y="729090"/>
                  </a:lnTo>
                  <a:lnTo>
                    <a:pt x="323753" y="737511"/>
                  </a:lnTo>
                  <a:lnTo>
                    <a:pt x="370187" y="740396"/>
                  </a:lnTo>
                  <a:lnTo>
                    <a:pt x="416624" y="737511"/>
                  </a:lnTo>
                  <a:lnTo>
                    <a:pt x="461340" y="729090"/>
                  </a:lnTo>
                  <a:lnTo>
                    <a:pt x="503987" y="715477"/>
                  </a:lnTo>
                  <a:lnTo>
                    <a:pt x="544219" y="697021"/>
                  </a:lnTo>
                  <a:lnTo>
                    <a:pt x="581689" y="674069"/>
                  </a:lnTo>
                  <a:lnTo>
                    <a:pt x="616050" y="646966"/>
                  </a:lnTo>
                  <a:lnTo>
                    <a:pt x="646956" y="616061"/>
                  </a:lnTo>
                  <a:lnTo>
                    <a:pt x="674058" y="581700"/>
                  </a:lnTo>
                  <a:lnTo>
                    <a:pt x="697011" y="544230"/>
                  </a:lnTo>
                  <a:lnTo>
                    <a:pt x="715467" y="503997"/>
                  </a:lnTo>
                  <a:lnTo>
                    <a:pt x="729079" y="461350"/>
                  </a:lnTo>
                  <a:lnTo>
                    <a:pt x="737501" y="416634"/>
                  </a:lnTo>
                  <a:lnTo>
                    <a:pt x="740385" y="370198"/>
                  </a:lnTo>
                  <a:lnTo>
                    <a:pt x="737501" y="323761"/>
                  </a:lnTo>
                  <a:lnTo>
                    <a:pt x="729079" y="279045"/>
                  </a:lnTo>
                  <a:lnTo>
                    <a:pt x="715467" y="236398"/>
                  </a:lnTo>
                  <a:lnTo>
                    <a:pt x="697011" y="196166"/>
                  </a:lnTo>
                  <a:lnTo>
                    <a:pt x="674058" y="158696"/>
                  </a:lnTo>
                  <a:lnTo>
                    <a:pt x="646956" y="124334"/>
                  </a:lnTo>
                  <a:lnTo>
                    <a:pt x="616050" y="93429"/>
                  </a:lnTo>
                  <a:lnTo>
                    <a:pt x="581689" y="66327"/>
                  </a:lnTo>
                  <a:lnTo>
                    <a:pt x="544219" y="43374"/>
                  </a:lnTo>
                  <a:lnTo>
                    <a:pt x="503987" y="24918"/>
                  </a:lnTo>
                  <a:lnTo>
                    <a:pt x="461340" y="11306"/>
                  </a:lnTo>
                  <a:lnTo>
                    <a:pt x="416624" y="2884"/>
                  </a:lnTo>
                  <a:lnTo>
                    <a:pt x="370187" y="0"/>
                  </a:lnTo>
                  <a:close/>
                </a:path>
              </a:pathLst>
            </a:custGeom>
            <a:solidFill>
              <a:srgbClr val="48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3373" y="2669014"/>
              <a:ext cx="168507" cy="15949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724287" y="2683007"/>
              <a:ext cx="167005" cy="451484"/>
            </a:xfrm>
            <a:custGeom>
              <a:avLst/>
              <a:gdLst/>
              <a:ahLst/>
              <a:cxnLst/>
              <a:rect l="l" t="t" r="r" b="b"/>
              <a:pathLst>
                <a:path w="167004" h="451485">
                  <a:moveTo>
                    <a:pt x="166789" y="0"/>
                  </a:moveTo>
                  <a:lnTo>
                    <a:pt x="156159" y="0"/>
                  </a:lnTo>
                  <a:lnTo>
                    <a:pt x="156159" y="173672"/>
                  </a:lnTo>
                  <a:lnTo>
                    <a:pt x="156159" y="184289"/>
                  </a:lnTo>
                  <a:lnTo>
                    <a:pt x="156159" y="440385"/>
                  </a:lnTo>
                  <a:lnTo>
                    <a:pt x="10629" y="440385"/>
                  </a:lnTo>
                  <a:lnTo>
                    <a:pt x="10629" y="417677"/>
                  </a:lnTo>
                  <a:lnTo>
                    <a:pt x="156159" y="417677"/>
                  </a:lnTo>
                  <a:lnTo>
                    <a:pt x="156159" y="407060"/>
                  </a:lnTo>
                  <a:lnTo>
                    <a:pt x="10629" y="407060"/>
                  </a:lnTo>
                  <a:lnTo>
                    <a:pt x="10629" y="384340"/>
                  </a:lnTo>
                  <a:lnTo>
                    <a:pt x="156159" y="384340"/>
                  </a:lnTo>
                  <a:lnTo>
                    <a:pt x="156159" y="373722"/>
                  </a:lnTo>
                  <a:lnTo>
                    <a:pt x="10629" y="373722"/>
                  </a:lnTo>
                  <a:lnTo>
                    <a:pt x="10629" y="351002"/>
                  </a:lnTo>
                  <a:lnTo>
                    <a:pt x="156159" y="351002"/>
                  </a:lnTo>
                  <a:lnTo>
                    <a:pt x="156159" y="340385"/>
                  </a:lnTo>
                  <a:lnTo>
                    <a:pt x="10629" y="340385"/>
                  </a:lnTo>
                  <a:lnTo>
                    <a:pt x="10629" y="317652"/>
                  </a:lnTo>
                  <a:lnTo>
                    <a:pt x="156159" y="317652"/>
                  </a:lnTo>
                  <a:lnTo>
                    <a:pt x="156159" y="307035"/>
                  </a:lnTo>
                  <a:lnTo>
                    <a:pt x="10629" y="307035"/>
                  </a:lnTo>
                  <a:lnTo>
                    <a:pt x="10629" y="284314"/>
                  </a:lnTo>
                  <a:lnTo>
                    <a:pt x="156159" y="284314"/>
                  </a:lnTo>
                  <a:lnTo>
                    <a:pt x="156159" y="273697"/>
                  </a:lnTo>
                  <a:lnTo>
                    <a:pt x="10629" y="273697"/>
                  </a:lnTo>
                  <a:lnTo>
                    <a:pt x="10629" y="250977"/>
                  </a:lnTo>
                  <a:lnTo>
                    <a:pt x="156159" y="250977"/>
                  </a:lnTo>
                  <a:lnTo>
                    <a:pt x="156159" y="240347"/>
                  </a:lnTo>
                  <a:lnTo>
                    <a:pt x="10629" y="240347"/>
                  </a:lnTo>
                  <a:lnTo>
                    <a:pt x="10629" y="217627"/>
                  </a:lnTo>
                  <a:lnTo>
                    <a:pt x="156159" y="217627"/>
                  </a:lnTo>
                  <a:lnTo>
                    <a:pt x="156159" y="207010"/>
                  </a:lnTo>
                  <a:lnTo>
                    <a:pt x="10629" y="207010"/>
                  </a:lnTo>
                  <a:lnTo>
                    <a:pt x="10629" y="184289"/>
                  </a:lnTo>
                  <a:lnTo>
                    <a:pt x="156159" y="184289"/>
                  </a:lnTo>
                  <a:lnTo>
                    <a:pt x="156159" y="173672"/>
                  </a:lnTo>
                  <a:lnTo>
                    <a:pt x="10629" y="173672"/>
                  </a:lnTo>
                  <a:lnTo>
                    <a:pt x="10629" y="0"/>
                  </a:lnTo>
                  <a:lnTo>
                    <a:pt x="0" y="0"/>
                  </a:lnTo>
                  <a:lnTo>
                    <a:pt x="0" y="451015"/>
                  </a:lnTo>
                  <a:lnTo>
                    <a:pt x="1841" y="451015"/>
                  </a:lnTo>
                  <a:lnTo>
                    <a:pt x="10629" y="451015"/>
                  </a:lnTo>
                  <a:lnTo>
                    <a:pt x="156159" y="451015"/>
                  </a:lnTo>
                  <a:lnTo>
                    <a:pt x="163449" y="451015"/>
                  </a:lnTo>
                  <a:lnTo>
                    <a:pt x="166789" y="451015"/>
                  </a:lnTo>
                  <a:lnTo>
                    <a:pt x="166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780" y="3344691"/>
              <a:ext cx="225697" cy="7946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473875" y="3293090"/>
            <a:ext cx="41275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b="1" spc="-10">
                <a:solidFill>
                  <a:srgbClr val="DD2427"/>
                </a:solidFill>
                <a:latin typeface="Montserrat"/>
                <a:cs typeface="Montserrat"/>
              </a:rPr>
              <a:t>QATAR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89685" y="2230812"/>
            <a:ext cx="6710045" cy="1322705"/>
            <a:chOff x="789685" y="2230812"/>
            <a:chExt cx="6710045" cy="1322705"/>
          </a:xfrm>
        </p:grpSpPr>
        <p:sp>
          <p:nvSpPr>
            <p:cNvPr id="31" name="object 31"/>
            <p:cNvSpPr/>
            <p:nvPr/>
          </p:nvSpPr>
          <p:spPr>
            <a:xfrm>
              <a:off x="5309864" y="2512879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70187" y="0"/>
                  </a:moveTo>
                  <a:lnTo>
                    <a:pt x="323753" y="2884"/>
                  </a:lnTo>
                  <a:lnTo>
                    <a:pt x="279039" y="11306"/>
                  </a:lnTo>
                  <a:lnTo>
                    <a:pt x="236393" y="24918"/>
                  </a:lnTo>
                  <a:lnTo>
                    <a:pt x="196162" y="43374"/>
                  </a:lnTo>
                  <a:lnTo>
                    <a:pt x="158693" y="66327"/>
                  </a:lnTo>
                  <a:lnTo>
                    <a:pt x="124333" y="93429"/>
                  </a:lnTo>
                  <a:lnTo>
                    <a:pt x="93428" y="124334"/>
                  </a:lnTo>
                  <a:lnTo>
                    <a:pt x="66326" y="158696"/>
                  </a:lnTo>
                  <a:lnTo>
                    <a:pt x="43374" y="196166"/>
                  </a:lnTo>
                  <a:lnTo>
                    <a:pt x="24918" y="236398"/>
                  </a:lnTo>
                  <a:lnTo>
                    <a:pt x="11306" y="279045"/>
                  </a:lnTo>
                  <a:lnTo>
                    <a:pt x="2884" y="323761"/>
                  </a:lnTo>
                  <a:lnTo>
                    <a:pt x="0" y="370198"/>
                  </a:lnTo>
                  <a:lnTo>
                    <a:pt x="2884" y="416634"/>
                  </a:lnTo>
                  <a:lnTo>
                    <a:pt x="11306" y="461350"/>
                  </a:lnTo>
                  <a:lnTo>
                    <a:pt x="24918" y="503997"/>
                  </a:lnTo>
                  <a:lnTo>
                    <a:pt x="43374" y="544230"/>
                  </a:lnTo>
                  <a:lnTo>
                    <a:pt x="66326" y="581700"/>
                  </a:lnTo>
                  <a:lnTo>
                    <a:pt x="93428" y="616061"/>
                  </a:lnTo>
                  <a:lnTo>
                    <a:pt x="124333" y="646966"/>
                  </a:lnTo>
                  <a:lnTo>
                    <a:pt x="158693" y="674069"/>
                  </a:lnTo>
                  <a:lnTo>
                    <a:pt x="196162" y="697021"/>
                  </a:lnTo>
                  <a:lnTo>
                    <a:pt x="236393" y="715477"/>
                  </a:lnTo>
                  <a:lnTo>
                    <a:pt x="279039" y="729090"/>
                  </a:lnTo>
                  <a:lnTo>
                    <a:pt x="323753" y="737511"/>
                  </a:lnTo>
                  <a:lnTo>
                    <a:pt x="370187" y="740396"/>
                  </a:lnTo>
                  <a:lnTo>
                    <a:pt x="416624" y="737511"/>
                  </a:lnTo>
                  <a:lnTo>
                    <a:pt x="461340" y="729090"/>
                  </a:lnTo>
                  <a:lnTo>
                    <a:pt x="503987" y="715477"/>
                  </a:lnTo>
                  <a:lnTo>
                    <a:pt x="544219" y="697021"/>
                  </a:lnTo>
                  <a:lnTo>
                    <a:pt x="581689" y="674069"/>
                  </a:lnTo>
                  <a:lnTo>
                    <a:pt x="616050" y="646966"/>
                  </a:lnTo>
                  <a:lnTo>
                    <a:pt x="646956" y="616061"/>
                  </a:lnTo>
                  <a:lnTo>
                    <a:pt x="674058" y="581700"/>
                  </a:lnTo>
                  <a:lnTo>
                    <a:pt x="697011" y="544230"/>
                  </a:lnTo>
                  <a:lnTo>
                    <a:pt x="715467" y="503997"/>
                  </a:lnTo>
                  <a:lnTo>
                    <a:pt x="729079" y="461350"/>
                  </a:lnTo>
                  <a:lnTo>
                    <a:pt x="737501" y="416634"/>
                  </a:lnTo>
                  <a:lnTo>
                    <a:pt x="740385" y="370198"/>
                  </a:lnTo>
                  <a:lnTo>
                    <a:pt x="737501" y="323761"/>
                  </a:lnTo>
                  <a:lnTo>
                    <a:pt x="729079" y="279045"/>
                  </a:lnTo>
                  <a:lnTo>
                    <a:pt x="715467" y="236398"/>
                  </a:lnTo>
                  <a:lnTo>
                    <a:pt x="697011" y="196166"/>
                  </a:lnTo>
                  <a:lnTo>
                    <a:pt x="674058" y="158696"/>
                  </a:lnTo>
                  <a:lnTo>
                    <a:pt x="646956" y="124334"/>
                  </a:lnTo>
                  <a:lnTo>
                    <a:pt x="616050" y="93429"/>
                  </a:lnTo>
                  <a:lnTo>
                    <a:pt x="581689" y="66327"/>
                  </a:lnTo>
                  <a:lnTo>
                    <a:pt x="544219" y="43374"/>
                  </a:lnTo>
                  <a:lnTo>
                    <a:pt x="503987" y="24918"/>
                  </a:lnTo>
                  <a:lnTo>
                    <a:pt x="461340" y="11306"/>
                  </a:lnTo>
                  <a:lnTo>
                    <a:pt x="416624" y="2884"/>
                  </a:lnTo>
                  <a:lnTo>
                    <a:pt x="370187" y="0"/>
                  </a:lnTo>
                  <a:close/>
                </a:path>
              </a:pathLst>
            </a:custGeom>
            <a:solidFill>
              <a:srgbClr val="48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1527" y="2555436"/>
              <a:ext cx="397055" cy="70615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97094" y="2238220"/>
              <a:ext cx="6695440" cy="1307465"/>
            </a:xfrm>
            <a:custGeom>
              <a:avLst/>
              <a:gdLst/>
              <a:ahLst/>
              <a:cxnLst/>
              <a:rect l="l" t="t" r="r" b="b"/>
              <a:pathLst>
                <a:path w="6695440" h="1307464">
                  <a:moveTo>
                    <a:pt x="4366338" y="0"/>
                  </a:moveTo>
                  <a:lnTo>
                    <a:pt x="6470399" y="0"/>
                  </a:lnTo>
                  <a:lnTo>
                    <a:pt x="6510749" y="5046"/>
                  </a:lnTo>
                  <a:lnTo>
                    <a:pt x="6548726" y="19596"/>
                  </a:lnTo>
                  <a:lnTo>
                    <a:pt x="6583697" y="42764"/>
                  </a:lnTo>
                  <a:lnTo>
                    <a:pt x="6615026" y="73667"/>
                  </a:lnTo>
                  <a:lnTo>
                    <a:pt x="6642081" y="111418"/>
                  </a:lnTo>
                  <a:lnTo>
                    <a:pt x="6664227" y="155135"/>
                  </a:lnTo>
                  <a:lnTo>
                    <a:pt x="6680831" y="203931"/>
                  </a:lnTo>
                  <a:lnTo>
                    <a:pt x="6691258" y="256923"/>
                  </a:lnTo>
                  <a:lnTo>
                    <a:pt x="6694874" y="313226"/>
                  </a:lnTo>
                  <a:lnTo>
                    <a:pt x="6694874" y="994147"/>
                  </a:lnTo>
                  <a:lnTo>
                    <a:pt x="6691258" y="1050450"/>
                  </a:lnTo>
                  <a:lnTo>
                    <a:pt x="6680831" y="1103440"/>
                  </a:lnTo>
                  <a:lnTo>
                    <a:pt x="6664227" y="1152236"/>
                  </a:lnTo>
                  <a:lnTo>
                    <a:pt x="6642081" y="1195950"/>
                  </a:lnTo>
                  <a:lnTo>
                    <a:pt x="6615026" y="1233700"/>
                  </a:lnTo>
                  <a:lnTo>
                    <a:pt x="6583697" y="1264601"/>
                  </a:lnTo>
                  <a:lnTo>
                    <a:pt x="6548726" y="1287768"/>
                  </a:lnTo>
                  <a:lnTo>
                    <a:pt x="6510749" y="1302317"/>
                  </a:lnTo>
                  <a:lnTo>
                    <a:pt x="6470399" y="1307363"/>
                  </a:lnTo>
                  <a:lnTo>
                    <a:pt x="224485" y="1307363"/>
                  </a:lnTo>
                  <a:lnTo>
                    <a:pt x="184134" y="1302317"/>
                  </a:lnTo>
                  <a:lnTo>
                    <a:pt x="146156" y="1287768"/>
                  </a:lnTo>
                  <a:lnTo>
                    <a:pt x="111185" y="1264601"/>
                  </a:lnTo>
                  <a:lnTo>
                    <a:pt x="79854" y="1233700"/>
                  </a:lnTo>
                  <a:lnTo>
                    <a:pt x="52797" y="1195950"/>
                  </a:lnTo>
                  <a:lnTo>
                    <a:pt x="30649" y="1152236"/>
                  </a:lnTo>
                  <a:lnTo>
                    <a:pt x="14044" y="1103440"/>
                  </a:lnTo>
                  <a:lnTo>
                    <a:pt x="3616" y="1050450"/>
                  </a:lnTo>
                  <a:lnTo>
                    <a:pt x="0" y="994147"/>
                  </a:lnTo>
                  <a:lnTo>
                    <a:pt x="0" y="313226"/>
                  </a:lnTo>
                  <a:lnTo>
                    <a:pt x="3616" y="256923"/>
                  </a:lnTo>
                  <a:lnTo>
                    <a:pt x="14044" y="203931"/>
                  </a:lnTo>
                  <a:lnTo>
                    <a:pt x="30649" y="155135"/>
                  </a:lnTo>
                  <a:lnTo>
                    <a:pt x="52797" y="111418"/>
                  </a:lnTo>
                  <a:lnTo>
                    <a:pt x="79854" y="73667"/>
                  </a:lnTo>
                  <a:lnTo>
                    <a:pt x="111185" y="42764"/>
                  </a:lnTo>
                  <a:lnTo>
                    <a:pt x="146156" y="19596"/>
                  </a:lnTo>
                  <a:lnTo>
                    <a:pt x="184134" y="5046"/>
                  </a:lnTo>
                  <a:lnTo>
                    <a:pt x="224485" y="0"/>
                  </a:lnTo>
                  <a:lnTo>
                    <a:pt x="368784" y="0"/>
                  </a:lnTo>
                </a:path>
              </a:pathLst>
            </a:custGeom>
            <a:ln w="14816">
              <a:solidFill>
                <a:srgbClr val="B6B5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846661" y="5256789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1741"/>
                </a:lnTo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6661" y="6609908"/>
            <a:ext cx="0" cy="932180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1741"/>
                </a:lnTo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036834" y="5094057"/>
            <a:ext cx="2773680" cy="932180"/>
            <a:chOff x="1036834" y="5094057"/>
            <a:chExt cx="2773680" cy="932180"/>
          </a:xfrm>
        </p:grpSpPr>
        <p:sp>
          <p:nvSpPr>
            <p:cNvPr id="37" name="object 37"/>
            <p:cNvSpPr/>
            <p:nvPr/>
          </p:nvSpPr>
          <p:spPr>
            <a:xfrm>
              <a:off x="3535667" y="5094057"/>
              <a:ext cx="0" cy="932180"/>
            </a:xfrm>
            <a:custGeom>
              <a:avLst/>
              <a:gdLst/>
              <a:ahLst/>
              <a:cxnLst/>
              <a:rect l="l" t="t" r="r" b="b"/>
              <a:pathLst>
                <a:path h="932179">
                  <a:moveTo>
                    <a:pt x="0" y="0"/>
                  </a:moveTo>
                  <a:lnTo>
                    <a:pt x="0" y="931741"/>
                  </a:lnTo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3451" y="5222997"/>
              <a:ext cx="2760345" cy="609600"/>
            </a:xfrm>
            <a:custGeom>
              <a:avLst/>
              <a:gdLst/>
              <a:ahLst/>
              <a:cxnLst/>
              <a:rect l="l" t="t" r="r" b="b"/>
              <a:pathLst>
                <a:path w="2760345" h="609600">
                  <a:moveTo>
                    <a:pt x="0" y="609321"/>
                  </a:moveTo>
                  <a:lnTo>
                    <a:pt x="0" y="96698"/>
                  </a:lnTo>
                  <a:lnTo>
                    <a:pt x="7630" y="59153"/>
                  </a:lnTo>
                  <a:lnTo>
                    <a:pt x="28407" y="28406"/>
                  </a:lnTo>
                  <a:lnTo>
                    <a:pt x="59157" y="7630"/>
                  </a:lnTo>
                  <a:lnTo>
                    <a:pt x="96709" y="0"/>
                  </a:lnTo>
                  <a:lnTo>
                    <a:pt x="2663290" y="0"/>
                  </a:lnTo>
                  <a:lnTo>
                    <a:pt x="2700841" y="7630"/>
                  </a:lnTo>
                  <a:lnTo>
                    <a:pt x="2731592" y="28406"/>
                  </a:lnTo>
                  <a:lnTo>
                    <a:pt x="2752369" y="59153"/>
                  </a:lnTo>
                  <a:lnTo>
                    <a:pt x="2759999" y="96698"/>
                  </a:lnTo>
                  <a:lnTo>
                    <a:pt x="2759999" y="609321"/>
                  </a:lnTo>
                </a:path>
              </a:pathLst>
            </a:custGeom>
            <a:ln w="13235">
              <a:solidFill>
                <a:srgbClr val="B6B5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36832" y="6447175"/>
            <a:ext cx="2773680" cy="1000760"/>
            <a:chOff x="1036832" y="6447175"/>
            <a:chExt cx="2773680" cy="1000760"/>
          </a:xfrm>
        </p:grpSpPr>
        <p:sp>
          <p:nvSpPr>
            <p:cNvPr id="40" name="object 40"/>
            <p:cNvSpPr/>
            <p:nvPr/>
          </p:nvSpPr>
          <p:spPr>
            <a:xfrm>
              <a:off x="3536552" y="6447175"/>
              <a:ext cx="0" cy="932180"/>
            </a:xfrm>
            <a:custGeom>
              <a:avLst/>
              <a:gdLst/>
              <a:ahLst/>
              <a:cxnLst/>
              <a:rect l="l" t="t" r="r" b="b"/>
              <a:pathLst>
                <a:path h="932179">
                  <a:moveTo>
                    <a:pt x="0" y="0"/>
                  </a:moveTo>
                  <a:lnTo>
                    <a:pt x="0" y="931741"/>
                  </a:lnTo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3449" y="6636517"/>
              <a:ext cx="2760345" cy="804545"/>
            </a:xfrm>
            <a:custGeom>
              <a:avLst/>
              <a:gdLst/>
              <a:ahLst/>
              <a:cxnLst/>
              <a:rect l="l" t="t" r="r" b="b"/>
              <a:pathLst>
                <a:path w="2760345" h="804545">
                  <a:moveTo>
                    <a:pt x="2759999" y="0"/>
                  </a:moveTo>
                  <a:lnTo>
                    <a:pt x="2759999" y="707496"/>
                  </a:lnTo>
                  <a:lnTo>
                    <a:pt x="2752369" y="745041"/>
                  </a:lnTo>
                  <a:lnTo>
                    <a:pt x="2731592" y="775789"/>
                  </a:lnTo>
                  <a:lnTo>
                    <a:pt x="2700841" y="796564"/>
                  </a:lnTo>
                  <a:lnTo>
                    <a:pt x="2663290" y="804195"/>
                  </a:lnTo>
                  <a:lnTo>
                    <a:pt x="96709" y="804195"/>
                  </a:lnTo>
                  <a:lnTo>
                    <a:pt x="59157" y="796564"/>
                  </a:lnTo>
                  <a:lnTo>
                    <a:pt x="28407" y="775789"/>
                  </a:lnTo>
                  <a:lnTo>
                    <a:pt x="7630" y="745041"/>
                  </a:lnTo>
                  <a:lnTo>
                    <a:pt x="0" y="707496"/>
                  </a:lnTo>
                  <a:lnTo>
                    <a:pt x="0" y="12229"/>
                  </a:lnTo>
                </a:path>
              </a:pathLst>
            </a:custGeom>
            <a:ln w="13235">
              <a:solidFill>
                <a:srgbClr val="B6B5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26724" y="5854432"/>
            <a:ext cx="319405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b="1">
                <a:solidFill>
                  <a:srgbClr val="481521"/>
                </a:solidFill>
                <a:latin typeface="Montserrat"/>
                <a:cs typeface="Montserrat"/>
              </a:rPr>
              <a:t>BESPIN</a:t>
            </a:r>
            <a:r>
              <a:rPr sz="2200" b="1" spc="-2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2200" b="1">
                <a:solidFill>
                  <a:srgbClr val="481521"/>
                </a:solidFill>
                <a:latin typeface="Montserrat"/>
                <a:cs typeface="Montserrat"/>
              </a:rPr>
              <a:t>GLOBAL</a:t>
            </a:r>
            <a:r>
              <a:rPr sz="2200" b="1" spc="-20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2200" b="1" spc="-25">
                <a:solidFill>
                  <a:srgbClr val="481521"/>
                </a:solidFill>
                <a:latin typeface="Montserrat"/>
                <a:cs typeface="Montserrat"/>
              </a:rPr>
              <a:t>MEA</a:t>
            </a:r>
            <a:endParaRPr sz="2200">
              <a:latin typeface="Montserrat"/>
              <a:cs typeface="Montserra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65606" y="6192900"/>
            <a:ext cx="231584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b="1">
                <a:solidFill>
                  <a:srgbClr val="481521"/>
                </a:solidFill>
                <a:latin typeface="Montserrat"/>
                <a:cs typeface="Montserrat"/>
              </a:rPr>
              <a:t>MICROSOFT</a:t>
            </a:r>
            <a:r>
              <a:rPr sz="1750" b="1" spc="110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750" b="1" spc="-10">
                <a:solidFill>
                  <a:srgbClr val="481521"/>
                </a:solidFill>
                <a:latin typeface="Montserrat"/>
                <a:cs typeface="Montserrat"/>
              </a:rPr>
              <a:t>VALUE</a:t>
            </a:r>
            <a:endParaRPr sz="1750">
              <a:latin typeface="Montserrat"/>
              <a:cs typeface="Montserra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71129" y="6474956"/>
            <a:ext cx="170497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b="1" spc="-10">
                <a:solidFill>
                  <a:srgbClr val="481521"/>
                </a:solidFill>
                <a:latin typeface="Montserrat"/>
                <a:cs typeface="Montserrat"/>
              </a:rPr>
              <a:t>PROPOSITION</a:t>
            </a:r>
            <a:endParaRPr sz="1750">
              <a:latin typeface="Montserrat"/>
              <a:cs typeface="Montserra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46316" y="5160390"/>
            <a:ext cx="4166870" cy="958850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20"/>
              </a:spcBef>
              <a:buChar char="•"/>
              <a:tabLst>
                <a:tab pos="200660" algn="l"/>
              </a:tabLst>
            </a:pP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LSP</a:t>
            </a:r>
            <a:r>
              <a:rPr sz="1500" spc="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Partner</a:t>
            </a:r>
            <a:r>
              <a:rPr sz="1500" spc="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 spc="-20">
                <a:solidFill>
                  <a:srgbClr val="481521"/>
                </a:solidFill>
                <a:latin typeface="Montserrat Medium"/>
                <a:cs typeface="Montserrat Medium"/>
              </a:rPr>
              <a:t>(UAE)</a:t>
            </a:r>
            <a:endParaRPr sz="1500">
              <a:latin typeface="Montserrat Medium"/>
              <a:cs typeface="Montserrat Medium"/>
            </a:endParaRPr>
          </a:p>
          <a:p>
            <a:pPr marL="200660" indent="-187960">
              <a:lnSpc>
                <a:spcPct val="100000"/>
              </a:lnSpc>
              <a:spcBef>
                <a:spcPts val="40"/>
              </a:spcBef>
              <a:buChar char="•"/>
              <a:tabLst>
                <a:tab pos="200660" algn="l"/>
              </a:tabLst>
            </a:pP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CSP</a:t>
            </a:r>
            <a:r>
              <a:rPr sz="150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(Direct</a:t>
            </a:r>
            <a:r>
              <a:rPr sz="150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&amp;</a:t>
            </a:r>
            <a:r>
              <a:rPr sz="150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Indirect)</a:t>
            </a:r>
            <a:r>
              <a:rPr sz="150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(UAE</a:t>
            </a:r>
            <a:r>
              <a:rPr sz="150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&amp;</a:t>
            </a:r>
            <a:r>
              <a:rPr sz="1500" spc="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 spc="-20">
                <a:solidFill>
                  <a:srgbClr val="481521"/>
                </a:solidFill>
                <a:latin typeface="Montserrat Medium"/>
                <a:cs typeface="Montserrat Medium"/>
              </a:rPr>
              <a:t>KSA)</a:t>
            </a:r>
            <a:endParaRPr sz="1500">
              <a:latin typeface="Montserrat Medium"/>
              <a:cs typeface="Montserrat Medium"/>
            </a:endParaRPr>
          </a:p>
          <a:p>
            <a:pPr marL="200660" indent="-187960">
              <a:lnSpc>
                <a:spcPct val="100000"/>
              </a:lnSpc>
              <a:spcBef>
                <a:spcPts val="40"/>
              </a:spcBef>
              <a:buChar char="•"/>
              <a:tabLst>
                <a:tab pos="200660" algn="l"/>
              </a:tabLst>
            </a:pPr>
            <a:r>
              <a:rPr lang="en-US" sz="1500">
                <a:solidFill>
                  <a:srgbClr val="481521"/>
                </a:solidFill>
                <a:latin typeface="Montserrat Medium"/>
                <a:cs typeface="Montserrat Medium"/>
              </a:rPr>
              <a:t>Fast-track</a:t>
            </a:r>
            <a:r>
              <a:rPr sz="1500" spc="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Ready</a:t>
            </a:r>
            <a:r>
              <a:rPr sz="1500" spc="1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 spc="-10">
                <a:solidFill>
                  <a:srgbClr val="481521"/>
                </a:solidFill>
                <a:latin typeface="Montserrat Medium"/>
                <a:cs typeface="Montserrat Medium"/>
              </a:rPr>
              <a:t>Partner</a:t>
            </a:r>
            <a:endParaRPr sz="1500">
              <a:latin typeface="Montserrat Medium"/>
              <a:cs typeface="Montserrat Medium"/>
            </a:endParaRPr>
          </a:p>
          <a:p>
            <a:pPr marL="200660" indent="-187960">
              <a:lnSpc>
                <a:spcPct val="100000"/>
              </a:lnSpc>
              <a:spcBef>
                <a:spcPts val="40"/>
              </a:spcBef>
              <a:buChar char="•"/>
              <a:tabLst>
                <a:tab pos="200660" algn="l"/>
              </a:tabLst>
            </a:pPr>
            <a:r>
              <a:rPr sz="1500" b="1">
                <a:solidFill>
                  <a:srgbClr val="481521"/>
                </a:solidFill>
                <a:latin typeface="Montserrat"/>
                <a:cs typeface="Montserrat"/>
              </a:rPr>
              <a:t>M365</a:t>
            </a:r>
            <a:r>
              <a:rPr sz="1500" b="1" spc="5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481521"/>
                </a:solidFill>
                <a:latin typeface="Montserrat"/>
                <a:cs typeface="Montserrat"/>
              </a:rPr>
              <a:t>Copilot</a:t>
            </a:r>
            <a:r>
              <a:rPr sz="1500" b="1" spc="5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481521"/>
                </a:solidFill>
                <a:latin typeface="Montserrat"/>
                <a:cs typeface="Montserrat"/>
              </a:rPr>
              <a:t>JumpStart</a:t>
            </a:r>
            <a:r>
              <a:rPr sz="1500" b="1" spc="5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481521"/>
                </a:solidFill>
                <a:latin typeface="Montserrat"/>
                <a:cs typeface="Montserrat"/>
              </a:rPr>
              <a:t>Ready</a:t>
            </a:r>
            <a:r>
              <a:rPr sz="1500" b="1" spc="5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481521"/>
                </a:solidFill>
                <a:latin typeface="Montserrat"/>
                <a:cs typeface="Montserrat"/>
              </a:rPr>
              <a:t>Partner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46316" y="6373720"/>
            <a:ext cx="2066289" cy="7469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25"/>
              </a:spcBef>
            </a:pPr>
            <a:r>
              <a:rPr sz="1750" b="1">
                <a:solidFill>
                  <a:srgbClr val="481521"/>
                </a:solidFill>
                <a:latin typeface="Montserrat"/>
                <a:cs typeface="Montserrat"/>
              </a:rPr>
              <a:t>SEGMENT</a:t>
            </a:r>
            <a:r>
              <a:rPr sz="1750" b="1" spc="8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750" b="1" spc="-10">
                <a:solidFill>
                  <a:srgbClr val="481521"/>
                </a:solidFill>
                <a:latin typeface="Montserrat"/>
                <a:cs typeface="Montserrat"/>
              </a:rPr>
              <a:t>FOCUS</a:t>
            </a:r>
            <a:endParaRPr sz="1750">
              <a:latin typeface="Montserrat"/>
              <a:cs typeface="Montserrat"/>
            </a:endParaRPr>
          </a:p>
          <a:p>
            <a:pPr marL="200660" indent="-187960">
              <a:lnSpc>
                <a:spcPts val="1795"/>
              </a:lnSpc>
              <a:buChar char="•"/>
              <a:tabLst>
                <a:tab pos="200660" algn="l"/>
              </a:tabLst>
            </a:pPr>
            <a:r>
              <a:rPr sz="1500" spc="-10">
                <a:solidFill>
                  <a:srgbClr val="481521"/>
                </a:solidFill>
                <a:latin typeface="Montserrat Medium"/>
                <a:cs typeface="Montserrat Medium"/>
              </a:rPr>
              <a:t>Enterprise</a:t>
            </a:r>
            <a:endParaRPr sz="1500">
              <a:latin typeface="Montserrat Medium"/>
              <a:cs typeface="Montserrat Medium"/>
            </a:endParaRPr>
          </a:p>
          <a:p>
            <a:pPr marL="200660" indent="-187960">
              <a:lnSpc>
                <a:spcPct val="100000"/>
              </a:lnSpc>
              <a:spcBef>
                <a:spcPts val="40"/>
              </a:spcBef>
              <a:buChar char="•"/>
              <a:tabLst>
                <a:tab pos="200660" algn="l"/>
              </a:tabLst>
            </a:pPr>
            <a:r>
              <a:rPr sz="1500">
                <a:solidFill>
                  <a:srgbClr val="481521"/>
                </a:solidFill>
                <a:latin typeface="Montserrat Medium"/>
                <a:cs typeface="Montserrat Medium"/>
              </a:rPr>
              <a:t>Public</a:t>
            </a:r>
            <a:r>
              <a:rPr sz="1500" spc="5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500" spc="-10">
                <a:solidFill>
                  <a:srgbClr val="481521"/>
                </a:solidFill>
                <a:latin typeface="Montserrat Medium"/>
                <a:cs typeface="Montserrat Medium"/>
              </a:rPr>
              <a:t>Sector</a:t>
            </a:r>
            <a:endParaRPr sz="1500">
              <a:latin typeface="Montserrat Medium"/>
              <a:cs typeface="Montserrat Medium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12280" y="8081119"/>
            <a:ext cx="18324830" cy="1473835"/>
          </a:xfrm>
          <a:custGeom>
            <a:avLst/>
            <a:gdLst/>
            <a:ahLst/>
            <a:cxnLst/>
            <a:rect l="l" t="t" r="r" b="b"/>
            <a:pathLst>
              <a:path w="18324830" h="1473834">
                <a:moveTo>
                  <a:pt x="4710296" y="0"/>
                </a:moveTo>
                <a:lnTo>
                  <a:pt x="18099071" y="0"/>
                </a:lnTo>
                <a:lnTo>
                  <a:pt x="18139602" y="5046"/>
                </a:lnTo>
                <a:lnTo>
                  <a:pt x="18177748" y="19596"/>
                </a:lnTo>
                <a:lnTo>
                  <a:pt x="18212873" y="42764"/>
                </a:lnTo>
                <a:lnTo>
                  <a:pt x="18244341" y="73667"/>
                </a:lnTo>
                <a:lnTo>
                  <a:pt x="18271516" y="111418"/>
                </a:lnTo>
                <a:lnTo>
                  <a:pt x="18293759" y="155135"/>
                </a:lnTo>
                <a:lnTo>
                  <a:pt x="18310436" y="203931"/>
                </a:lnTo>
                <a:lnTo>
                  <a:pt x="18320909" y="256923"/>
                </a:lnTo>
                <a:lnTo>
                  <a:pt x="18324541" y="313226"/>
                </a:lnTo>
                <a:lnTo>
                  <a:pt x="18324541" y="1159996"/>
                </a:lnTo>
                <a:lnTo>
                  <a:pt x="18320909" y="1216298"/>
                </a:lnTo>
                <a:lnTo>
                  <a:pt x="18310436" y="1269290"/>
                </a:lnTo>
                <a:lnTo>
                  <a:pt x="18293759" y="1318087"/>
                </a:lnTo>
                <a:lnTo>
                  <a:pt x="18271516" y="1361803"/>
                </a:lnTo>
                <a:lnTo>
                  <a:pt x="18244341" y="1399555"/>
                </a:lnTo>
                <a:lnTo>
                  <a:pt x="18212873" y="1430457"/>
                </a:lnTo>
                <a:lnTo>
                  <a:pt x="18177748" y="1453625"/>
                </a:lnTo>
                <a:lnTo>
                  <a:pt x="18139602" y="1468175"/>
                </a:lnTo>
                <a:lnTo>
                  <a:pt x="18099071" y="1473222"/>
                </a:lnTo>
                <a:lnTo>
                  <a:pt x="229260" y="1473222"/>
                </a:lnTo>
                <a:lnTo>
                  <a:pt x="188732" y="1468175"/>
                </a:lnTo>
                <a:lnTo>
                  <a:pt x="150587" y="1453625"/>
                </a:lnTo>
                <a:lnTo>
                  <a:pt x="115462" y="1430457"/>
                </a:lnTo>
                <a:lnTo>
                  <a:pt x="83994" y="1399555"/>
                </a:lnTo>
                <a:lnTo>
                  <a:pt x="56819" y="1361803"/>
                </a:lnTo>
                <a:lnTo>
                  <a:pt x="34574" y="1318087"/>
                </a:lnTo>
                <a:lnTo>
                  <a:pt x="17896" y="1269290"/>
                </a:lnTo>
                <a:lnTo>
                  <a:pt x="7423" y="1216298"/>
                </a:lnTo>
                <a:lnTo>
                  <a:pt x="3790" y="1159996"/>
                </a:lnTo>
                <a:lnTo>
                  <a:pt x="0" y="313226"/>
                </a:lnTo>
                <a:lnTo>
                  <a:pt x="3632" y="256923"/>
                </a:lnTo>
                <a:lnTo>
                  <a:pt x="14106" y="203931"/>
                </a:lnTo>
                <a:lnTo>
                  <a:pt x="30784" y="155135"/>
                </a:lnTo>
                <a:lnTo>
                  <a:pt x="53028" y="111418"/>
                </a:lnTo>
                <a:lnTo>
                  <a:pt x="80203" y="73667"/>
                </a:lnTo>
                <a:lnTo>
                  <a:pt x="111672" y="42764"/>
                </a:lnTo>
                <a:lnTo>
                  <a:pt x="146797" y="19596"/>
                </a:lnTo>
                <a:lnTo>
                  <a:pt x="184942" y="5046"/>
                </a:lnTo>
                <a:lnTo>
                  <a:pt x="225469" y="0"/>
                </a:lnTo>
                <a:lnTo>
                  <a:pt x="370407" y="0"/>
                </a:lnTo>
              </a:path>
            </a:pathLst>
          </a:custGeom>
          <a:ln w="14847">
            <a:solidFill>
              <a:srgbClr val="B6B5AD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13094" y="7902515"/>
            <a:ext cx="6136005" cy="119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2130"/>
              </a:lnSpc>
              <a:spcBef>
                <a:spcPts val="105"/>
              </a:spcBef>
            </a:pPr>
            <a:r>
              <a:rPr sz="2250" b="1">
                <a:solidFill>
                  <a:srgbClr val="231F20"/>
                </a:solidFill>
                <a:latin typeface="Montserrat"/>
                <a:cs typeface="Montserrat"/>
              </a:rPr>
              <a:t>BG</a:t>
            </a:r>
            <a:r>
              <a:rPr sz="2250" b="1" spc="-15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2250" b="1">
                <a:solidFill>
                  <a:srgbClr val="231F20"/>
                </a:solidFill>
                <a:latin typeface="Montserrat"/>
                <a:cs typeface="Montserrat"/>
              </a:rPr>
              <a:t>MARKETPLACE</a:t>
            </a:r>
            <a:r>
              <a:rPr sz="2250" b="1" spc="-15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2250" b="1" spc="-10">
                <a:solidFill>
                  <a:srgbClr val="231F20"/>
                </a:solidFill>
                <a:latin typeface="Montserrat"/>
                <a:cs typeface="Montserrat"/>
              </a:rPr>
              <a:t>OFFERS</a:t>
            </a:r>
            <a:endParaRPr sz="2250">
              <a:latin typeface="Montserrat"/>
              <a:cs typeface="Montserrat"/>
            </a:endParaRPr>
          </a:p>
          <a:p>
            <a:pPr marL="158115">
              <a:lnSpc>
                <a:spcPts val="7050"/>
              </a:lnSpc>
            </a:pPr>
            <a:r>
              <a:rPr sz="9525" b="1" baseline="-13998">
                <a:solidFill>
                  <a:srgbClr val="DE1F26"/>
                </a:solidFill>
                <a:latin typeface="Montserrat"/>
                <a:cs typeface="Montserrat"/>
              </a:rPr>
              <a:t>1</a:t>
            </a:r>
            <a:r>
              <a:rPr sz="9525" b="1" spc="-97" baseline="-13998">
                <a:solidFill>
                  <a:srgbClr val="DE1F26"/>
                </a:solidFill>
                <a:latin typeface="Montserrat"/>
                <a:cs typeface="Montserrat"/>
              </a:rPr>
              <a:t> </a:t>
            </a:r>
            <a:r>
              <a:rPr sz="2250" spc="-25">
                <a:solidFill>
                  <a:srgbClr val="481521"/>
                </a:solidFill>
                <a:latin typeface="Montserrat Medium"/>
                <a:cs typeface="Montserrat Medium"/>
              </a:rPr>
              <a:t>Co-</a:t>
            </a:r>
            <a:r>
              <a:rPr sz="2250">
                <a:solidFill>
                  <a:srgbClr val="481521"/>
                </a:solidFill>
                <a:latin typeface="Montserrat Medium"/>
                <a:cs typeface="Montserrat Medium"/>
              </a:rPr>
              <a:t>Sell</a:t>
            </a:r>
            <a:r>
              <a:rPr sz="2250" spc="-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250">
                <a:solidFill>
                  <a:srgbClr val="481521"/>
                </a:solidFill>
                <a:latin typeface="Montserrat Medium"/>
                <a:cs typeface="Montserrat Medium"/>
              </a:rPr>
              <a:t>Offer (Microsoft</a:t>
            </a:r>
            <a:r>
              <a:rPr sz="2250" spc="-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250">
                <a:solidFill>
                  <a:srgbClr val="481521"/>
                </a:solidFill>
                <a:latin typeface="Montserrat Medium"/>
                <a:cs typeface="Montserrat Medium"/>
              </a:rPr>
              <a:t>Copilot</a:t>
            </a:r>
            <a:r>
              <a:rPr sz="2250" spc="-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250" spc="-10">
                <a:solidFill>
                  <a:srgbClr val="481521"/>
                </a:solidFill>
                <a:latin typeface="Montserrat Medium"/>
                <a:cs typeface="Montserrat Medium"/>
              </a:rPr>
              <a:t>Offer)</a:t>
            </a:r>
            <a:endParaRPr sz="2250">
              <a:latin typeface="Montserrat Medium"/>
              <a:cs typeface="Montserrat Medium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995243" y="8618766"/>
            <a:ext cx="6268720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>
                <a:solidFill>
                  <a:srgbClr val="481521"/>
                </a:solidFill>
                <a:latin typeface="Montserrat Medium"/>
                <a:cs typeface="Montserrat Medium"/>
              </a:rPr>
              <a:t>Consultation</a:t>
            </a:r>
            <a:r>
              <a:rPr sz="2250" spc="-1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250">
                <a:solidFill>
                  <a:srgbClr val="481521"/>
                </a:solidFill>
                <a:latin typeface="Montserrat Medium"/>
                <a:cs typeface="Montserrat Medium"/>
              </a:rPr>
              <a:t>Offers</a:t>
            </a:r>
            <a:r>
              <a:rPr sz="2250" spc="-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250">
                <a:solidFill>
                  <a:srgbClr val="481521"/>
                </a:solidFill>
                <a:latin typeface="Montserrat Medium"/>
                <a:cs typeface="Montserrat Medium"/>
              </a:rPr>
              <a:t>(Azure</a:t>
            </a:r>
            <a:r>
              <a:rPr sz="2250" spc="-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250">
                <a:solidFill>
                  <a:srgbClr val="481521"/>
                </a:solidFill>
                <a:latin typeface="Montserrat Medium"/>
                <a:cs typeface="Montserrat Medium"/>
              </a:rPr>
              <a:t>Services</a:t>
            </a:r>
            <a:r>
              <a:rPr sz="2250" spc="-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250">
                <a:solidFill>
                  <a:srgbClr val="481521"/>
                </a:solidFill>
                <a:latin typeface="Montserrat Medium"/>
                <a:cs typeface="Montserrat Medium"/>
              </a:rPr>
              <a:t>&amp;</a:t>
            </a:r>
            <a:r>
              <a:rPr sz="2250" spc="-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250" spc="-20">
                <a:solidFill>
                  <a:srgbClr val="481521"/>
                </a:solidFill>
                <a:latin typeface="Montserrat Medium"/>
                <a:cs typeface="Montserrat Medium"/>
              </a:rPr>
              <a:t>MSP)</a:t>
            </a:r>
            <a:endParaRPr sz="2250">
              <a:latin typeface="Montserrat Medium"/>
              <a:cs typeface="Montserrat Mediu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33384" y="8302604"/>
            <a:ext cx="510540" cy="998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350" b="1" spc="-50">
                <a:solidFill>
                  <a:srgbClr val="DE1F26"/>
                </a:solidFill>
                <a:latin typeface="Montserrat"/>
                <a:cs typeface="Montserrat"/>
              </a:rPr>
              <a:t>5</a:t>
            </a:r>
            <a:endParaRPr sz="6350">
              <a:latin typeface="Montserrat"/>
              <a:cs typeface="Montserra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83945" y="8300171"/>
            <a:ext cx="513715" cy="998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350" b="1" spc="-50">
                <a:solidFill>
                  <a:srgbClr val="D1D3D4"/>
                </a:solidFill>
                <a:latin typeface="Montserrat"/>
                <a:cs typeface="Montserrat"/>
              </a:rPr>
              <a:t>+</a:t>
            </a:r>
            <a:endParaRPr sz="6350">
              <a:latin typeface="Montserrat"/>
              <a:cs typeface="Montserra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050679" y="2234560"/>
            <a:ext cx="10225405" cy="5510530"/>
          </a:xfrm>
          <a:custGeom>
            <a:avLst/>
            <a:gdLst/>
            <a:ahLst/>
            <a:cxnLst/>
            <a:rect l="l" t="t" r="r" b="b"/>
            <a:pathLst>
              <a:path w="10225405" h="5510530">
                <a:moveTo>
                  <a:pt x="9839616" y="0"/>
                </a:moveTo>
                <a:lnTo>
                  <a:pt x="385349" y="0"/>
                </a:lnTo>
                <a:lnTo>
                  <a:pt x="337012" y="3002"/>
                </a:lnTo>
                <a:lnTo>
                  <a:pt x="290467" y="11769"/>
                </a:lnTo>
                <a:lnTo>
                  <a:pt x="246074" y="25938"/>
                </a:lnTo>
                <a:lnTo>
                  <a:pt x="204195" y="45150"/>
                </a:lnTo>
                <a:lnTo>
                  <a:pt x="165191" y="69042"/>
                </a:lnTo>
                <a:lnTo>
                  <a:pt x="129424" y="97254"/>
                </a:lnTo>
                <a:lnTo>
                  <a:pt x="97254" y="129424"/>
                </a:lnTo>
                <a:lnTo>
                  <a:pt x="69042" y="165191"/>
                </a:lnTo>
                <a:lnTo>
                  <a:pt x="45150" y="204195"/>
                </a:lnTo>
                <a:lnTo>
                  <a:pt x="25938" y="246074"/>
                </a:lnTo>
                <a:lnTo>
                  <a:pt x="11769" y="290467"/>
                </a:lnTo>
                <a:lnTo>
                  <a:pt x="3002" y="337012"/>
                </a:lnTo>
                <a:lnTo>
                  <a:pt x="0" y="385349"/>
                </a:lnTo>
                <a:lnTo>
                  <a:pt x="0" y="5124671"/>
                </a:lnTo>
                <a:lnTo>
                  <a:pt x="3002" y="5173008"/>
                </a:lnTo>
                <a:lnTo>
                  <a:pt x="11769" y="5219553"/>
                </a:lnTo>
                <a:lnTo>
                  <a:pt x="25938" y="5263946"/>
                </a:lnTo>
                <a:lnTo>
                  <a:pt x="45150" y="5305825"/>
                </a:lnTo>
                <a:lnTo>
                  <a:pt x="69042" y="5344828"/>
                </a:lnTo>
                <a:lnTo>
                  <a:pt x="97254" y="5380596"/>
                </a:lnTo>
                <a:lnTo>
                  <a:pt x="129424" y="5412766"/>
                </a:lnTo>
                <a:lnTo>
                  <a:pt x="165191" y="5440978"/>
                </a:lnTo>
                <a:lnTo>
                  <a:pt x="204195" y="5464870"/>
                </a:lnTo>
                <a:lnTo>
                  <a:pt x="246074" y="5484082"/>
                </a:lnTo>
                <a:lnTo>
                  <a:pt x="290467" y="5498251"/>
                </a:lnTo>
                <a:lnTo>
                  <a:pt x="337012" y="5507018"/>
                </a:lnTo>
                <a:lnTo>
                  <a:pt x="385349" y="5510020"/>
                </a:lnTo>
                <a:lnTo>
                  <a:pt x="9839616" y="5510020"/>
                </a:lnTo>
                <a:lnTo>
                  <a:pt x="9887953" y="5507018"/>
                </a:lnTo>
                <a:lnTo>
                  <a:pt x="9934499" y="5498251"/>
                </a:lnTo>
                <a:lnTo>
                  <a:pt x="9978891" y="5484082"/>
                </a:lnTo>
                <a:lnTo>
                  <a:pt x="10020770" y="5464870"/>
                </a:lnTo>
                <a:lnTo>
                  <a:pt x="10059774" y="5440978"/>
                </a:lnTo>
                <a:lnTo>
                  <a:pt x="10095541" y="5412766"/>
                </a:lnTo>
                <a:lnTo>
                  <a:pt x="10127712" y="5380596"/>
                </a:lnTo>
                <a:lnTo>
                  <a:pt x="10155923" y="5344828"/>
                </a:lnTo>
                <a:lnTo>
                  <a:pt x="10179816" y="5305825"/>
                </a:lnTo>
                <a:lnTo>
                  <a:pt x="10199027" y="5263946"/>
                </a:lnTo>
                <a:lnTo>
                  <a:pt x="10213197" y="5219553"/>
                </a:lnTo>
                <a:lnTo>
                  <a:pt x="10221963" y="5173008"/>
                </a:lnTo>
                <a:lnTo>
                  <a:pt x="10224966" y="5124671"/>
                </a:lnTo>
                <a:lnTo>
                  <a:pt x="10224966" y="385349"/>
                </a:lnTo>
                <a:lnTo>
                  <a:pt x="10221963" y="337012"/>
                </a:lnTo>
                <a:lnTo>
                  <a:pt x="10213197" y="290467"/>
                </a:lnTo>
                <a:lnTo>
                  <a:pt x="10199027" y="246074"/>
                </a:lnTo>
                <a:lnTo>
                  <a:pt x="10179816" y="204195"/>
                </a:lnTo>
                <a:lnTo>
                  <a:pt x="10155923" y="165191"/>
                </a:lnTo>
                <a:lnTo>
                  <a:pt x="10127712" y="129424"/>
                </a:lnTo>
                <a:lnTo>
                  <a:pt x="10095541" y="97254"/>
                </a:lnTo>
                <a:lnTo>
                  <a:pt x="10059774" y="69042"/>
                </a:lnTo>
                <a:lnTo>
                  <a:pt x="10020770" y="45150"/>
                </a:lnTo>
                <a:lnTo>
                  <a:pt x="9978891" y="25938"/>
                </a:lnTo>
                <a:lnTo>
                  <a:pt x="9934499" y="11769"/>
                </a:lnTo>
                <a:lnTo>
                  <a:pt x="9887953" y="3002"/>
                </a:lnTo>
                <a:lnTo>
                  <a:pt x="983961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2860077" y="2426508"/>
            <a:ext cx="2698115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>
                <a:solidFill>
                  <a:srgbClr val="231F20"/>
                </a:solidFill>
                <a:latin typeface="Montserrat"/>
                <a:cs typeface="Montserrat"/>
              </a:rPr>
              <a:t>ACCREDITATIONS</a:t>
            </a:r>
            <a:endParaRPr sz="2250">
              <a:latin typeface="Montserrat"/>
              <a:cs typeface="Montserra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419461" y="3087896"/>
            <a:ext cx="7572375" cy="3495675"/>
            <a:chOff x="10419461" y="3087896"/>
            <a:chExt cx="7572375" cy="3495675"/>
          </a:xfrm>
        </p:grpSpPr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9461" y="3087896"/>
              <a:ext cx="1835753" cy="171254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63624" y="4941079"/>
              <a:ext cx="1827829" cy="111568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21912" y="3092975"/>
              <a:ext cx="1827829" cy="170239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61174" y="3128959"/>
              <a:ext cx="1805960" cy="165878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70890" y="4941079"/>
              <a:ext cx="1796233" cy="152069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29177" y="4906897"/>
              <a:ext cx="1796240" cy="152068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21918" y="4906897"/>
              <a:ext cx="1824916" cy="167618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63624" y="3128959"/>
              <a:ext cx="1827829" cy="1547434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11997942" y="6786468"/>
            <a:ext cx="445262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>
                <a:solidFill>
                  <a:srgbClr val="481521"/>
                </a:solidFill>
                <a:latin typeface="Montserrat"/>
                <a:cs typeface="Montserrat"/>
              </a:rPr>
              <a:t>BESPIN</a:t>
            </a:r>
            <a:r>
              <a:rPr sz="1350" b="1" spc="-2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350" b="1">
                <a:solidFill>
                  <a:srgbClr val="481521"/>
                </a:solidFill>
                <a:latin typeface="Montserrat"/>
                <a:cs typeface="Montserrat"/>
              </a:rPr>
              <a:t>GLOBAL</a:t>
            </a:r>
            <a:r>
              <a:rPr sz="1350" b="1" spc="-2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350" b="1">
                <a:solidFill>
                  <a:srgbClr val="481521"/>
                </a:solidFill>
                <a:latin typeface="Montserrat"/>
                <a:cs typeface="Montserrat"/>
              </a:rPr>
              <a:t>SPECIALIZATIONS</a:t>
            </a:r>
            <a:r>
              <a:rPr sz="1350" b="1" spc="-2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350" b="1">
                <a:solidFill>
                  <a:srgbClr val="481521"/>
                </a:solidFill>
                <a:latin typeface="Montserrat"/>
                <a:cs typeface="Montserrat"/>
              </a:rPr>
              <a:t>IN</a:t>
            </a:r>
            <a:r>
              <a:rPr sz="1350" b="1" spc="-2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350" b="1" spc="-10">
                <a:solidFill>
                  <a:srgbClr val="481521"/>
                </a:solidFill>
                <a:latin typeface="Montserrat"/>
                <a:cs typeface="Montserrat"/>
              </a:rPr>
              <a:t>PROGRESS</a:t>
            </a:r>
            <a:endParaRPr sz="1350">
              <a:latin typeface="Montserrat"/>
              <a:cs typeface="Montserra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763286" y="7253896"/>
            <a:ext cx="691134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>
                <a:solidFill>
                  <a:srgbClr val="481521"/>
                </a:solidFill>
                <a:latin typeface="Montserrat Medium"/>
                <a:cs typeface="Montserrat Medium"/>
              </a:rPr>
              <a:t>Teamwork</a:t>
            </a:r>
            <a:r>
              <a:rPr sz="1350" spc="-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350">
                <a:solidFill>
                  <a:srgbClr val="481521"/>
                </a:solidFill>
                <a:latin typeface="Montserrat Medium"/>
                <a:cs typeface="Montserrat Medium"/>
              </a:rPr>
              <a:t>Deployment</a:t>
            </a:r>
            <a:r>
              <a:rPr sz="1350" spc="-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350">
                <a:solidFill>
                  <a:srgbClr val="481521"/>
                </a:solidFill>
                <a:latin typeface="Montserrat Medium"/>
                <a:cs typeface="Montserrat Medium"/>
              </a:rPr>
              <a:t>|</a:t>
            </a:r>
            <a:r>
              <a:rPr sz="1350" spc="-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350">
                <a:solidFill>
                  <a:srgbClr val="481521"/>
                </a:solidFill>
                <a:latin typeface="Montserrat Medium"/>
                <a:cs typeface="Montserrat Medium"/>
              </a:rPr>
              <a:t>Modernize</a:t>
            </a:r>
            <a:r>
              <a:rPr sz="1350" spc="-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350">
                <a:solidFill>
                  <a:srgbClr val="481521"/>
                </a:solidFill>
                <a:latin typeface="Montserrat Medium"/>
                <a:cs typeface="Montserrat Medium"/>
              </a:rPr>
              <a:t>Endpoint</a:t>
            </a:r>
            <a:r>
              <a:rPr sz="1350" spc="-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350">
                <a:solidFill>
                  <a:srgbClr val="481521"/>
                </a:solidFill>
                <a:latin typeface="Montserrat Medium"/>
                <a:cs typeface="Montserrat Medium"/>
              </a:rPr>
              <a:t>|</a:t>
            </a:r>
            <a:r>
              <a:rPr sz="1350" spc="-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350">
                <a:solidFill>
                  <a:srgbClr val="481521"/>
                </a:solidFill>
                <a:latin typeface="Montserrat Medium"/>
                <a:cs typeface="Montserrat Medium"/>
              </a:rPr>
              <a:t>Migrate</a:t>
            </a:r>
            <a:r>
              <a:rPr sz="1350" spc="-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350">
                <a:solidFill>
                  <a:srgbClr val="481521"/>
                </a:solidFill>
                <a:latin typeface="Montserrat Medium"/>
                <a:cs typeface="Montserrat Medium"/>
              </a:rPr>
              <a:t>Enterprise</a:t>
            </a:r>
            <a:r>
              <a:rPr sz="1350" spc="-3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350" spc="-10">
                <a:solidFill>
                  <a:srgbClr val="481521"/>
                </a:solidFill>
                <a:latin typeface="Montserrat Medium"/>
                <a:cs typeface="Montserrat Medium"/>
              </a:rPr>
              <a:t>Applications</a:t>
            </a:r>
            <a:endParaRPr sz="1350">
              <a:latin typeface="Montserrat Medium"/>
              <a:cs typeface="Montserrat Medium"/>
            </a:endParaRPr>
          </a:p>
        </p:txBody>
      </p:sp>
      <p:sp>
        <p:nvSpPr>
          <p:cNvPr id="65" name="object 46">
            <a:extLst>
              <a:ext uri="{FF2B5EF4-FFF2-40B4-BE49-F238E27FC236}">
                <a16:creationId xmlns:a16="http://schemas.microsoft.com/office/drawing/2014/main" id="{BB64381A-5B9F-16EB-0800-49E641226EDD}"/>
              </a:ext>
            </a:extLst>
          </p:cNvPr>
          <p:cNvSpPr txBox="1"/>
          <p:nvPr/>
        </p:nvSpPr>
        <p:spPr>
          <a:xfrm>
            <a:off x="6522022" y="6643024"/>
            <a:ext cx="2066289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0660" indent="-187960">
              <a:lnSpc>
                <a:spcPts val="1795"/>
              </a:lnSpc>
              <a:buChar char="•"/>
              <a:tabLst>
                <a:tab pos="200660" algn="l"/>
              </a:tabLst>
            </a:pPr>
            <a:r>
              <a:rPr lang="en-US" sz="1500" spc="-10">
                <a:solidFill>
                  <a:srgbClr val="481521"/>
                </a:solidFill>
                <a:latin typeface="Montserrat Medium"/>
                <a:cs typeface="Montserrat Medium"/>
              </a:rPr>
              <a:t>SMC</a:t>
            </a:r>
            <a:endParaRPr sz="1500">
              <a:latin typeface="Montserrat Medium"/>
              <a:cs typeface="Montserrat Medium"/>
            </a:endParaRPr>
          </a:p>
          <a:p>
            <a:pPr marL="200660" indent="-187960">
              <a:lnSpc>
                <a:spcPct val="100000"/>
              </a:lnSpc>
              <a:spcBef>
                <a:spcPts val="40"/>
              </a:spcBef>
              <a:buChar char="•"/>
              <a:tabLst>
                <a:tab pos="200660" algn="l"/>
              </a:tabLst>
            </a:pPr>
            <a:r>
              <a:rPr lang="en-US" sz="1500">
                <a:solidFill>
                  <a:srgbClr val="481521"/>
                </a:solidFill>
                <a:latin typeface="Montserrat Medium"/>
                <a:cs typeface="Montserrat Medium"/>
              </a:rPr>
              <a:t>SMB</a:t>
            </a:r>
            <a:endParaRPr sz="1500">
              <a:latin typeface="Montserrat Medium"/>
              <a:cs typeface="Montserrat Medium"/>
            </a:endParaRPr>
          </a:p>
        </p:txBody>
      </p:sp>
      <p:pic>
        <p:nvPicPr>
          <p:cNvPr id="66" name="Picture 65" descr="A black and red text&#10;&#10;Description automatically generated">
            <a:extLst>
              <a:ext uri="{FF2B5EF4-FFF2-40B4-BE49-F238E27FC236}">
                <a16:creationId xmlns:a16="http://schemas.microsoft.com/office/drawing/2014/main" id="{65B84DED-25EC-D225-3260-E6AEA6BDE1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403" y="4385951"/>
            <a:ext cx="14663419" cy="2009139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ts val="7940"/>
              </a:lnSpc>
              <a:spcBef>
                <a:spcPts val="125"/>
              </a:spcBef>
            </a:pPr>
            <a:r>
              <a:rPr sz="6650">
                <a:solidFill>
                  <a:srgbClr val="471621"/>
                </a:solidFill>
              </a:rPr>
              <a:t>GET</a:t>
            </a:r>
            <a:r>
              <a:rPr sz="6650" spc="-135">
                <a:solidFill>
                  <a:srgbClr val="471621"/>
                </a:solidFill>
              </a:rPr>
              <a:t> </a:t>
            </a:r>
            <a:r>
              <a:rPr sz="6650">
                <a:solidFill>
                  <a:srgbClr val="471621"/>
                </a:solidFill>
              </a:rPr>
              <a:t>READY</a:t>
            </a:r>
            <a:r>
              <a:rPr sz="6650" spc="-125">
                <a:solidFill>
                  <a:srgbClr val="471621"/>
                </a:solidFill>
              </a:rPr>
              <a:t> </a:t>
            </a:r>
            <a:r>
              <a:rPr sz="6650">
                <a:solidFill>
                  <a:srgbClr val="471621"/>
                </a:solidFill>
              </a:rPr>
              <a:t>TO</a:t>
            </a:r>
            <a:r>
              <a:rPr sz="6650" spc="-125">
                <a:solidFill>
                  <a:srgbClr val="471621"/>
                </a:solidFill>
              </a:rPr>
              <a:t> </a:t>
            </a:r>
            <a:r>
              <a:rPr sz="6650">
                <a:solidFill>
                  <a:srgbClr val="471621"/>
                </a:solidFill>
              </a:rPr>
              <a:t>ACHIEVE</a:t>
            </a:r>
            <a:r>
              <a:rPr sz="6650" spc="-125">
                <a:solidFill>
                  <a:srgbClr val="471621"/>
                </a:solidFill>
              </a:rPr>
              <a:t> </a:t>
            </a:r>
            <a:r>
              <a:rPr sz="6650" spc="-20">
                <a:solidFill>
                  <a:srgbClr val="471621"/>
                </a:solidFill>
              </a:rPr>
              <a:t>MORE</a:t>
            </a:r>
            <a:endParaRPr sz="6650"/>
          </a:p>
          <a:p>
            <a:pPr marL="45720">
              <a:lnSpc>
                <a:spcPts val="7640"/>
              </a:lnSpc>
            </a:pPr>
            <a:r>
              <a:rPr sz="6400" b="0" i="1">
                <a:latin typeface="Montserrat Medium"/>
                <a:cs typeface="Montserrat Medium"/>
              </a:rPr>
              <a:t>with</a:t>
            </a:r>
            <a:r>
              <a:rPr sz="6400" b="0" i="1" spc="-5">
                <a:latin typeface="Montserrat Medium"/>
                <a:cs typeface="Montserrat Medium"/>
              </a:rPr>
              <a:t> </a:t>
            </a:r>
            <a:r>
              <a:rPr lang="en-US" sz="6400" b="0" i="1" err="1">
                <a:latin typeface="Montserrat Medium"/>
                <a:cs typeface="Montserrat Medium"/>
              </a:rPr>
              <a:t>Bespin</a:t>
            </a:r>
            <a:r>
              <a:rPr sz="6400" b="0" i="1" spc="10">
                <a:latin typeface="Montserrat Medium"/>
                <a:cs typeface="Montserrat Medium"/>
              </a:rPr>
              <a:t> </a:t>
            </a:r>
            <a:r>
              <a:rPr sz="6400" b="0" i="1">
                <a:latin typeface="Montserrat Medium"/>
                <a:cs typeface="Montserrat Medium"/>
              </a:rPr>
              <a:t>Global</a:t>
            </a:r>
            <a:r>
              <a:rPr sz="6400" b="0" i="1" spc="10">
                <a:latin typeface="Montserrat Medium"/>
                <a:cs typeface="Montserrat Medium"/>
              </a:rPr>
              <a:t> </a:t>
            </a:r>
            <a:r>
              <a:rPr sz="6400" b="0" i="1">
                <a:latin typeface="Montserrat Medium"/>
                <a:cs typeface="Montserrat Medium"/>
              </a:rPr>
              <a:t>&amp;</a:t>
            </a:r>
            <a:r>
              <a:rPr sz="6400" b="0" i="1" spc="10">
                <a:latin typeface="Montserrat Medium"/>
                <a:cs typeface="Montserrat Medium"/>
              </a:rPr>
              <a:t> </a:t>
            </a:r>
            <a:r>
              <a:rPr sz="6400" b="0" i="1">
                <a:latin typeface="Montserrat Medium"/>
                <a:cs typeface="Montserrat Medium"/>
              </a:rPr>
              <a:t>M365</a:t>
            </a:r>
            <a:r>
              <a:rPr sz="6400" b="0" i="1" spc="10">
                <a:latin typeface="Montserrat Medium"/>
                <a:cs typeface="Montserrat Medium"/>
              </a:rPr>
              <a:t> </a:t>
            </a:r>
            <a:r>
              <a:rPr lang="en-US" sz="6400" b="0" i="1" spc="-35">
                <a:latin typeface="Montserrat Medium"/>
                <a:cs typeface="Montserrat Medium"/>
              </a:rPr>
              <a:t>Co</a:t>
            </a:r>
            <a:r>
              <a:rPr lang="en-US" sz="6400" b="0" i="1" spc="-10">
                <a:latin typeface="Montserrat Medium"/>
                <a:cs typeface="Montserrat Medium"/>
              </a:rPr>
              <a:t>pilot</a:t>
            </a:r>
            <a:endParaRPr sz="6400">
              <a:latin typeface="Montserrat Medium"/>
              <a:cs typeface="Montserrat Medium"/>
            </a:endParaRPr>
          </a:p>
        </p:txBody>
      </p:sp>
      <p:pic>
        <p:nvPicPr>
          <p:cNvPr id="18" name="Picture 17" descr="A black and red text&#10;&#10;Description automatically generated">
            <a:extLst>
              <a:ext uri="{FF2B5EF4-FFF2-40B4-BE49-F238E27FC236}">
                <a16:creationId xmlns:a16="http://schemas.microsoft.com/office/drawing/2014/main" id="{7CD1C717-89FD-DCE9-92B0-169F86B07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869" y="454829"/>
            <a:ext cx="6759575" cy="133350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t>COPILOT</a:t>
            </a:r>
            <a:r>
              <a:rPr spc="-210"/>
              <a:t> </a:t>
            </a:r>
            <a:r>
              <a:rPr spc="-10"/>
              <a:t>PRODUCTIVITY</a:t>
            </a:r>
          </a:p>
          <a:p>
            <a:pPr marL="50165">
              <a:lnSpc>
                <a:spcPct val="100000"/>
              </a:lnSpc>
              <a:spcBef>
                <a:spcPts val="1000"/>
              </a:spcBef>
            </a:pP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Why</a:t>
            </a:r>
            <a:r>
              <a:rPr sz="1950" b="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is</a:t>
            </a:r>
            <a:r>
              <a:rPr sz="1950" b="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Microsoft</a:t>
            </a:r>
            <a:r>
              <a:rPr sz="1950" b="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365</a:t>
            </a:r>
            <a:r>
              <a:rPr sz="1950" b="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Copilot</a:t>
            </a:r>
            <a:r>
              <a:rPr sz="1950" b="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important</a:t>
            </a:r>
            <a:r>
              <a:rPr sz="1950" b="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>
                <a:solidFill>
                  <a:srgbClr val="471621"/>
                </a:solidFill>
                <a:latin typeface="Montserrat"/>
                <a:cs typeface="Montserrat"/>
              </a:rPr>
              <a:t>to</a:t>
            </a:r>
            <a:r>
              <a:rPr sz="1950" b="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b="0" spc="-25">
                <a:solidFill>
                  <a:srgbClr val="471621"/>
                </a:solidFill>
                <a:latin typeface="Montserrat"/>
                <a:cs typeface="Montserrat"/>
              </a:rPr>
              <a:t>you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76" y="2405434"/>
            <a:ext cx="20077430" cy="6626859"/>
          </a:xfrm>
          <a:custGeom>
            <a:avLst/>
            <a:gdLst/>
            <a:ahLst/>
            <a:cxnLst/>
            <a:rect l="l" t="t" r="r" b="b"/>
            <a:pathLst>
              <a:path w="20077430" h="6626859">
                <a:moveTo>
                  <a:pt x="20076823" y="0"/>
                </a:moveTo>
                <a:lnTo>
                  <a:pt x="20076823" y="6626709"/>
                </a:lnTo>
                <a:lnTo>
                  <a:pt x="0" y="6626709"/>
                </a:lnTo>
                <a:lnTo>
                  <a:pt x="0" y="0"/>
                </a:lnTo>
                <a:lnTo>
                  <a:pt x="20076823" y="0"/>
                </a:lnTo>
                <a:close/>
              </a:path>
            </a:pathLst>
          </a:custGeom>
          <a:solidFill>
            <a:srgbClr val="F4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9282" y="4427773"/>
            <a:ext cx="3952240" cy="1984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584"/>
              </a:lnSpc>
              <a:spcBef>
                <a:spcPts val="135"/>
              </a:spcBef>
            </a:pPr>
            <a:r>
              <a:rPr sz="6350" b="1" spc="-25">
                <a:solidFill>
                  <a:srgbClr val="DE1F26"/>
                </a:solidFill>
                <a:latin typeface="Montserrat"/>
                <a:cs typeface="Montserrat"/>
              </a:rPr>
              <a:t>64%</a:t>
            </a:r>
            <a:endParaRPr sz="6350">
              <a:latin typeface="Montserrat"/>
              <a:cs typeface="Montserrat"/>
            </a:endParaRPr>
          </a:p>
          <a:p>
            <a:pPr marL="12700" marR="5080">
              <a:lnSpc>
                <a:spcPts val="2620"/>
              </a:lnSpc>
              <a:spcBef>
                <a:spcPts val="20"/>
              </a:spcBef>
            </a:pPr>
            <a:r>
              <a:rPr lang="en-US" sz="2150">
                <a:solidFill>
                  <a:srgbClr val="DC2528"/>
                </a:solidFill>
                <a:latin typeface="Montserrat Medium"/>
                <a:cs typeface="Montserrat Medium"/>
              </a:rPr>
              <a:t>o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f</a:t>
            </a:r>
            <a:r>
              <a:rPr sz="2150" spc="6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people</a:t>
            </a:r>
            <a:r>
              <a:rPr sz="2150" spc="7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struggle</a:t>
            </a:r>
            <a:r>
              <a:rPr sz="2150" spc="7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 spc="-20">
                <a:solidFill>
                  <a:srgbClr val="481521"/>
                </a:solidFill>
                <a:latin typeface="Montserrat Medium"/>
                <a:cs typeface="Montserrat Medium"/>
              </a:rPr>
              <a:t>with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having</a:t>
            </a:r>
            <a:r>
              <a:rPr sz="2150" spc="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the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time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and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81521"/>
                </a:solidFill>
                <a:latin typeface="Montserrat Medium"/>
                <a:cs typeface="Montserrat Medium"/>
              </a:rPr>
              <a:t>energy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to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do</a:t>
            </a:r>
            <a:r>
              <a:rPr sz="215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their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25">
                <a:solidFill>
                  <a:srgbClr val="481521"/>
                </a:solidFill>
                <a:latin typeface="Montserrat Medium"/>
                <a:cs typeface="Montserrat Medium"/>
              </a:rPr>
              <a:t>job</a:t>
            </a:r>
            <a:endParaRPr sz="2150">
              <a:latin typeface="Montserrat Medium"/>
              <a:cs typeface="Montserra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5145" y="4427773"/>
            <a:ext cx="3612515" cy="1984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584"/>
              </a:lnSpc>
              <a:spcBef>
                <a:spcPts val="135"/>
              </a:spcBef>
            </a:pPr>
            <a:r>
              <a:rPr sz="6350" b="1" spc="-25">
                <a:solidFill>
                  <a:srgbClr val="DE1F26"/>
                </a:solidFill>
                <a:latin typeface="Montserrat"/>
                <a:cs typeface="Montserrat"/>
              </a:rPr>
              <a:t>62%</a:t>
            </a:r>
            <a:endParaRPr sz="6350">
              <a:latin typeface="Montserrat"/>
              <a:cs typeface="Montserrat"/>
            </a:endParaRPr>
          </a:p>
          <a:p>
            <a:pPr marL="12700" marR="5080">
              <a:lnSpc>
                <a:spcPts val="2620"/>
              </a:lnSpc>
              <a:spcBef>
                <a:spcPts val="20"/>
              </a:spcBef>
            </a:pP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spend</a:t>
            </a:r>
            <a:r>
              <a:rPr sz="2150" spc="35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too</a:t>
            </a:r>
            <a:r>
              <a:rPr sz="2150" spc="4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much</a:t>
            </a:r>
            <a:r>
              <a:rPr sz="2150" spc="45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 spc="-20">
                <a:solidFill>
                  <a:srgbClr val="DC2528"/>
                </a:solidFill>
                <a:latin typeface="Montserrat Medium"/>
                <a:cs typeface="Montserrat Medium"/>
              </a:rPr>
              <a:t>time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searching</a:t>
            </a:r>
            <a:r>
              <a:rPr sz="2150" spc="1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for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81521"/>
                </a:solidFill>
                <a:latin typeface="Montserrat Medium"/>
                <a:cs typeface="Montserrat Medium"/>
              </a:rPr>
              <a:t>information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during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the</a:t>
            </a:r>
            <a:r>
              <a:rPr sz="215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81521"/>
                </a:solidFill>
                <a:latin typeface="Montserrat Medium"/>
                <a:cs typeface="Montserrat Medium"/>
              </a:rPr>
              <a:t>workday</a:t>
            </a:r>
            <a:endParaRPr sz="2150"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23465" y="4427773"/>
            <a:ext cx="3927475" cy="1984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584"/>
              </a:lnSpc>
              <a:spcBef>
                <a:spcPts val="135"/>
              </a:spcBef>
            </a:pPr>
            <a:r>
              <a:rPr sz="6350" b="1" spc="-25">
                <a:solidFill>
                  <a:srgbClr val="DE1F26"/>
                </a:solidFill>
                <a:latin typeface="Montserrat"/>
                <a:cs typeface="Montserrat"/>
              </a:rPr>
              <a:t>60%</a:t>
            </a:r>
            <a:endParaRPr sz="6350">
              <a:latin typeface="Montserrat"/>
              <a:cs typeface="Montserrat"/>
            </a:endParaRPr>
          </a:p>
          <a:p>
            <a:pPr marL="12700" marR="5080">
              <a:lnSpc>
                <a:spcPts val="2620"/>
              </a:lnSpc>
              <a:spcBef>
                <a:spcPts val="20"/>
              </a:spcBef>
            </a:pP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of</a:t>
            </a:r>
            <a:r>
              <a:rPr sz="2150" spc="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leaders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say</a:t>
            </a:r>
            <a:r>
              <a:rPr sz="2150" spc="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a</a:t>
            </a:r>
            <a:r>
              <a:rPr sz="2150" spc="25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lack</a:t>
            </a:r>
            <a:r>
              <a:rPr sz="2150" spc="3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 spc="-25">
                <a:solidFill>
                  <a:srgbClr val="DC2528"/>
                </a:solidFill>
                <a:latin typeface="Montserrat Medium"/>
                <a:cs typeface="Montserrat Medium"/>
              </a:rPr>
              <a:t>of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innovation</a:t>
            </a:r>
            <a:r>
              <a:rPr sz="2150" spc="3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or</a:t>
            </a:r>
            <a:r>
              <a:rPr sz="2150" spc="4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DC2528"/>
                </a:solidFill>
                <a:latin typeface="Montserrat Medium"/>
                <a:cs typeface="Montserrat Medium"/>
              </a:rPr>
              <a:t>breakthrough </a:t>
            </a:r>
            <a:r>
              <a:rPr sz="2150">
                <a:solidFill>
                  <a:srgbClr val="DC2528"/>
                </a:solidFill>
                <a:latin typeface="Montserrat Medium"/>
                <a:cs typeface="Montserrat Medium"/>
              </a:rPr>
              <a:t>ideas</a:t>
            </a:r>
            <a:r>
              <a:rPr sz="2150" spc="20">
                <a:solidFill>
                  <a:srgbClr val="DC2528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is</a:t>
            </a:r>
            <a:r>
              <a:rPr sz="2150" spc="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>
                <a:solidFill>
                  <a:srgbClr val="481521"/>
                </a:solidFill>
                <a:latin typeface="Montserrat Medium"/>
                <a:cs typeface="Montserrat Medium"/>
              </a:rPr>
              <a:t>a</a:t>
            </a:r>
            <a:r>
              <a:rPr sz="2150" spc="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2150" spc="-10">
                <a:solidFill>
                  <a:srgbClr val="481521"/>
                </a:solidFill>
                <a:latin typeface="Montserrat Medium"/>
                <a:cs typeface="Montserrat Medium"/>
              </a:rPr>
              <a:t>concern</a:t>
            </a:r>
            <a:endParaRPr sz="2150">
              <a:latin typeface="Montserrat Medium"/>
              <a:cs typeface="Montserrat Medium"/>
            </a:endParaRPr>
          </a:p>
        </p:txBody>
      </p:sp>
      <p:pic>
        <p:nvPicPr>
          <p:cNvPr id="12" name="Picture 11" descr="A black and red text&#10;&#10;Description automatically generated">
            <a:extLst>
              <a:ext uri="{FF2B5EF4-FFF2-40B4-BE49-F238E27FC236}">
                <a16:creationId xmlns:a16="http://schemas.microsoft.com/office/drawing/2014/main" id="{6AF6980E-114F-09BA-CBCB-5448DACD9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</a:pPr>
            <a:r>
              <a:t>UNLOCKING</a:t>
            </a:r>
            <a:r>
              <a:rPr spc="-75"/>
              <a:t> </a:t>
            </a:r>
            <a:r>
              <a:t>AI</a:t>
            </a:r>
            <a:r>
              <a:rPr spc="-65"/>
              <a:t> </a:t>
            </a:r>
            <a:r>
              <a:rPr spc="-10"/>
              <a:t>POTENTIAL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527" y="1461363"/>
            <a:ext cx="740219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Bespin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lang="en-US" sz="1950">
                <a:solidFill>
                  <a:srgbClr val="471621"/>
                </a:solidFill>
                <a:latin typeface="Montserrat"/>
                <a:cs typeface="Montserrat"/>
              </a:rPr>
              <a:t>Global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&amp;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Microsoft‘s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Best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Practices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for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AI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Adoption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1477" y="3738522"/>
            <a:ext cx="3947795" cy="704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200" b="1" spc="-10">
                <a:solidFill>
                  <a:srgbClr val="DC2528"/>
                </a:solidFill>
                <a:latin typeface="Montserrat"/>
                <a:cs typeface="Montserrat"/>
              </a:rPr>
              <a:t>Deploying</a:t>
            </a:r>
            <a:r>
              <a:rPr sz="2200" b="1" spc="-135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 spc="-20">
                <a:solidFill>
                  <a:srgbClr val="DC2528"/>
                </a:solidFill>
                <a:latin typeface="Montserrat"/>
                <a:cs typeface="Montserrat"/>
              </a:rPr>
              <a:t>M365</a:t>
            </a:r>
            <a:endParaRPr sz="22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200" b="1">
                <a:solidFill>
                  <a:srgbClr val="DC2528"/>
                </a:solidFill>
                <a:latin typeface="Montserrat"/>
                <a:cs typeface="Montserrat"/>
              </a:rPr>
              <a:t>Get</a:t>
            </a:r>
            <a:r>
              <a:rPr sz="2200" b="1" spc="-114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>
                <a:solidFill>
                  <a:srgbClr val="DC2528"/>
                </a:solidFill>
                <a:latin typeface="Montserrat"/>
                <a:cs typeface="Montserrat"/>
              </a:rPr>
              <a:t>Ready</a:t>
            </a:r>
            <a:r>
              <a:rPr sz="2200" b="1" spc="-114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>
                <a:solidFill>
                  <a:srgbClr val="DC2528"/>
                </a:solidFill>
                <a:latin typeface="Montserrat"/>
                <a:cs typeface="Montserrat"/>
              </a:rPr>
              <a:t>for</a:t>
            </a:r>
            <a:r>
              <a:rPr sz="2200" b="1" spc="-114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>
                <a:solidFill>
                  <a:srgbClr val="DC2528"/>
                </a:solidFill>
                <a:latin typeface="Montserrat"/>
                <a:cs typeface="Montserrat"/>
              </a:rPr>
              <a:t>M365</a:t>
            </a:r>
            <a:r>
              <a:rPr sz="2200" b="1" spc="-114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 spc="-10">
                <a:solidFill>
                  <a:srgbClr val="DC2528"/>
                </a:solidFill>
                <a:latin typeface="Montserrat"/>
                <a:cs typeface="Montserrat"/>
              </a:rPr>
              <a:t>Copilot</a:t>
            </a:r>
            <a:endParaRPr sz="22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17557" y="3738522"/>
            <a:ext cx="3166110" cy="70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57555">
              <a:lnSpc>
                <a:spcPct val="101200"/>
              </a:lnSpc>
              <a:spcBef>
                <a:spcPts val="95"/>
              </a:spcBef>
            </a:pPr>
            <a:r>
              <a:rPr sz="2200" b="1" spc="-10">
                <a:solidFill>
                  <a:srgbClr val="DC2528"/>
                </a:solidFill>
                <a:latin typeface="Montserrat"/>
                <a:cs typeface="Montserrat"/>
              </a:rPr>
              <a:t>Adoption</a:t>
            </a:r>
            <a:r>
              <a:rPr sz="2200" b="1" spc="-120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 spc="-50">
                <a:solidFill>
                  <a:srgbClr val="DC2528"/>
                </a:solidFill>
                <a:latin typeface="Montserrat"/>
                <a:cs typeface="Montserrat"/>
              </a:rPr>
              <a:t>&amp; </a:t>
            </a:r>
            <a:r>
              <a:rPr sz="2200" b="1">
                <a:solidFill>
                  <a:srgbClr val="DC2528"/>
                </a:solidFill>
                <a:latin typeface="Montserrat"/>
                <a:cs typeface="Montserrat"/>
              </a:rPr>
              <a:t>Change</a:t>
            </a:r>
            <a:r>
              <a:rPr sz="2200" b="1" spc="-150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 spc="-30">
                <a:solidFill>
                  <a:srgbClr val="DC2528"/>
                </a:solidFill>
                <a:latin typeface="Montserrat"/>
                <a:cs typeface="Montserrat"/>
              </a:rPr>
              <a:t>Management</a:t>
            </a:r>
            <a:endParaRPr sz="2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19413" y="3908151"/>
            <a:ext cx="347281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-10">
                <a:solidFill>
                  <a:srgbClr val="DC2528"/>
                </a:solidFill>
                <a:latin typeface="Montserrat"/>
                <a:cs typeface="Montserrat"/>
              </a:rPr>
              <a:t>Extending</a:t>
            </a:r>
            <a:r>
              <a:rPr sz="2200" b="1" spc="-120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>
                <a:solidFill>
                  <a:srgbClr val="DC2528"/>
                </a:solidFill>
                <a:latin typeface="Montserrat"/>
                <a:cs typeface="Montserrat"/>
              </a:rPr>
              <a:t>M365</a:t>
            </a:r>
            <a:r>
              <a:rPr sz="2200" b="1" spc="-114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 spc="-10">
                <a:solidFill>
                  <a:srgbClr val="DC2528"/>
                </a:solidFill>
                <a:latin typeface="Montserrat"/>
                <a:cs typeface="Montserrat"/>
              </a:rPr>
              <a:t>Copilot</a:t>
            </a:r>
            <a:endParaRPr sz="22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5728" y="3908151"/>
            <a:ext cx="16611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>
                <a:solidFill>
                  <a:srgbClr val="DC2528"/>
                </a:solidFill>
                <a:latin typeface="Montserrat"/>
                <a:cs typeface="Montserrat"/>
              </a:rPr>
              <a:t>AI</a:t>
            </a:r>
            <a:r>
              <a:rPr sz="2200" b="1" spc="-95">
                <a:solidFill>
                  <a:srgbClr val="DC2528"/>
                </a:solidFill>
                <a:latin typeface="Montserrat"/>
                <a:cs typeface="Montserrat"/>
              </a:rPr>
              <a:t> </a:t>
            </a:r>
            <a:r>
              <a:rPr sz="2200" b="1" spc="-10">
                <a:solidFill>
                  <a:srgbClr val="DC2528"/>
                </a:solidFill>
                <a:latin typeface="Montserrat"/>
                <a:cs typeface="Montserrat"/>
              </a:rPr>
              <a:t>Advisory</a:t>
            </a:r>
            <a:endParaRPr sz="2200">
              <a:latin typeface="Montserrat"/>
              <a:cs typeface="Montserra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7705" y="5073119"/>
            <a:ext cx="4201160" cy="2816860"/>
          </a:xfrm>
          <a:custGeom>
            <a:avLst/>
            <a:gdLst/>
            <a:ahLst/>
            <a:cxnLst/>
            <a:rect l="l" t="t" r="r" b="b"/>
            <a:pathLst>
              <a:path w="4201160" h="2816859">
                <a:moveTo>
                  <a:pt x="3978433" y="0"/>
                </a:moveTo>
                <a:lnTo>
                  <a:pt x="222265" y="0"/>
                </a:lnTo>
                <a:lnTo>
                  <a:pt x="177469" y="4515"/>
                </a:lnTo>
                <a:lnTo>
                  <a:pt x="135746" y="17467"/>
                </a:lnTo>
                <a:lnTo>
                  <a:pt x="97991" y="37960"/>
                </a:lnTo>
                <a:lnTo>
                  <a:pt x="65097" y="65102"/>
                </a:lnTo>
                <a:lnTo>
                  <a:pt x="37957" y="97998"/>
                </a:lnTo>
                <a:lnTo>
                  <a:pt x="17465" y="135755"/>
                </a:lnTo>
                <a:lnTo>
                  <a:pt x="4515" y="177479"/>
                </a:lnTo>
                <a:lnTo>
                  <a:pt x="0" y="222275"/>
                </a:lnTo>
                <a:lnTo>
                  <a:pt x="0" y="2594371"/>
                </a:lnTo>
                <a:lnTo>
                  <a:pt x="4515" y="2639164"/>
                </a:lnTo>
                <a:lnTo>
                  <a:pt x="17465" y="2680885"/>
                </a:lnTo>
                <a:lnTo>
                  <a:pt x="37957" y="2718640"/>
                </a:lnTo>
                <a:lnTo>
                  <a:pt x="65097" y="2751535"/>
                </a:lnTo>
                <a:lnTo>
                  <a:pt x="97991" y="2778676"/>
                </a:lnTo>
                <a:lnTo>
                  <a:pt x="135746" y="2799169"/>
                </a:lnTo>
                <a:lnTo>
                  <a:pt x="177469" y="2812120"/>
                </a:lnTo>
                <a:lnTo>
                  <a:pt x="222265" y="2816636"/>
                </a:lnTo>
                <a:lnTo>
                  <a:pt x="3978433" y="2816636"/>
                </a:lnTo>
                <a:lnTo>
                  <a:pt x="4023227" y="2812120"/>
                </a:lnTo>
                <a:lnTo>
                  <a:pt x="4064948" y="2799169"/>
                </a:lnTo>
                <a:lnTo>
                  <a:pt x="4102702" y="2778676"/>
                </a:lnTo>
                <a:lnTo>
                  <a:pt x="4135597" y="2751535"/>
                </a:lnTo>
                <a:lnTo>
                  <a:pt x="4162738" y="2718640"/>
                </a:lnTo>
                <a:lnTo>
                  <a:pt x="4183232" y="2680885"/>
                </a:lnTo>
                <a:lnTo>
                  <a:pt x="4196183" y="2639164"/>
                </a:lnTo>
                <a:lnTo>
                  <a:pt x="4200699" y="2594371"/>
                </a:lnTo>
                <a:lnTo>
                  <a:pt x="4200699" y="222275"/>
                </a:lnTo>
                <a:lnTo>
                  <a:pt x="4196183" y="177479"/>
                </a:lnTo>
                <a:lnTo>
                  <a:pt x="4183232" y="135755"/>
                </a:lnTo>
                <a:lnTo>
                  <a:pt x="4162738" y="97998"/>
                </a:lnTo>
                <a:lnTo>
                  <a:pt x="4135597" y="65102"/>
                </a:lnTo>
                <a:lnTo>
                  <a:pt x="4102702" y="37960"/>
                </a:lnTo>
                <a:lnTo>
                  <a:pt x="4064948" y="17467"/>
                </a:lnTo>
                <a:lnTo>
                  <a:pt x="4023227" y="4515"/>
                </a:lnTo>
                <a:lnTo>
                  <a:pt x="397843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46977" y="5073119"/>
            <a:ext cx="4201160" cy="2816860"/>
          </a:xfrm>
          <a:custGeom>
            <a:avLst/>
            <a:gdLst/>
            <a:ahLst/>
            <a:cxnLst/>
            <a:rect l="l" t="t" r="r" b="b"/>
            <a:pathLst>
              <a:path w="4201159" h="2816859">
                <a:moveTo>
                  <a:pt x="3978433" y="0"/>
                </a:moveTo>
                <a:lnTo>
                  <a:pt x="222265" y="0"/>
                </a:lnTo>
                <a:lnTo>
                  <a:pt x="177469" y="4515"/>
                </a:lnTo>
                <a:lnTo>
                  <a:pt x="135746" y="17467"/>
                </a:lnTo>
                <a:lnTo>
                  <a:pt x="97991" y="37960"/>
                </a:lnTo>
                <a:lnTo>
                  <a:pt x="65097" y="65102"/>
                </a:lnTo>
                <a:lnTo>
                  <a:pt x="37957" y="97998"/>
                </a:lnTo>
                <a:lnTo>
                  <a:pt x="17465" y="135755"/>
                </a:lnTo>
                <a:lnTo>
                  <a:pt x="4515" y="177479"/>
                </a:lnTo>
                <a:lnTo>
                  <a:pt x="0" y="222275"/>
                </a:lnTo>
                <a:lnTo>
                  <a:pt x="0" y="2594371"/>
                </a:lnTo>
                <a:lnTo>
                  <a:pt x="4515" y="2639164"/>
                </a:lnTo>
                <a:lnTo>
                  <a:pt x="17465" y="2680885"/>
                </a:lnTo>
                <a:lnTo>
                  <a:pt x="37957" y="2718640"/>
                </a:lnTo>
                <a:lnTo>
                  <a:pt x="65097" y="2751535"/>
                </a:lnTo>
                <a:lnTo>
                  <a:pt x="97991" y="2778676"/>
                </a:lnTo>
                <a:lnTo>
                  <a:pt x="135746" y="2799169"/>
                </a:lnTo>
                <a:lnTo>
                  <a:pt x="177469" y="2812120"/>
                </a:lnTo>
                <a:lnTo>
                  <a:pt x="222265" y="2816636"/>
                </a:lnTo>
                <a:lnTo>
                  <a:pt x="3978433" y="2816636"/>
                </a:lnTo>
                <a:lnTo>
                  <a:pt x="4023230" y="2812120"/>
                </a:lnTo>
                <a:lnTo>
                  <a:pt x="4064952" y="2799169"/>
                </a:lnTo>
                <a:lnTo>
                  <a:pt x="4102707" y="2778676"/>
                </a:lnTo>
                <a:lnTo>
                  <a:pt x="4135601" y="2751535"/>
                </a:lnTo>
                <a:lnTo>
                  <a:pt x="4162741" y="2718640"/>
                </a:lnTo>
                <a:lnTo>
                  <a:pt x="4183233" y="2680885"/>
                </a:lnTo>
                <a:lnTo>
                  <a:pt x="4196183" y="2639164"/>
                </a:lnTo>
                <a:lnTo>
                  <a:pt x="4200699" y="2594371"/>
                </a:lnTo>
                <a:lnTo>
                  <a:pt x="4200699" y="222275"/>
                </a:lnTo>
                <a:lnTo>
                  <a:pt x="4196183" y="177479"/>
                </a:lnTo>
                <a:lnTo>
                  <a:pt x="4183233" y="135755"/>
                </a:lnTo>
                <a:lnTo>
                  <a:pt x="4162741" y="97998"/>
                </a:lnTo>
                <a:lnTo>
                  <a:pt x="4135601" y="65102"/>
                </a:lnTo>
                <a:lnTo>
                  <a:pt x="4102707" y="37960"/>
                </a:lnTo>
                <a:lnTo>
                  <a:pt x="4064952" y="17467"/>
                </a:lnTo>
                <a:lnTo>
                  <a:pt x="4023230" y="4515"/>
                </a:lnTo>
                <a:lnTo>
                  <a:pt x="397843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02137" y="5073119"/>
            <a:ext cx="4201160" cy="2816860"/>
          </a:xfrm>
          <a:custGeom>
            <a:avLst/>
            <a:gdLst/>
            <a:ahLst/>
            <a:cxnLst/>
            <a:rect l="l" t="t" r="r" b="b"/>
            <a:pathLst>
              <a:path w="4201159" h="2816859">
                <a:moveTo>
                  <a:pt x="3978433" y="0"/>
                </a:moveTo>
                <a:lnTo>
                  <a:pt x="222265" y="0"/>
                </a:lnTo>
                <a:lnTo>
                  <a:pt x="177469" y="4515"/>
                </a:lnTo>
                <a:lnTo>
                  <a:pt x="135746" y="17467"/>
                </a:lnTo>
                <a:lnTo>
                  <a:pt x="97991" y="37960"/>
                </a:lnTo>
                <a:lnTo>
                  <a:pt x="65097" y="65102"/>
                </a:lnTo>
                <a:lnTo>
                  <a:pt x="37957" y="97998"/>
                </a:lnTo>
                <a:lnTo>
                  <a:pt x="17465" y="135755"/>
                </a:lnTo>
                <a:lnTo>
                  <a:pt x="4515" y="177479"/>
                </a:lnTo>
                <a:lnTo>
                  <a:pt x="0" y="222275"/>
                </a:lnTo>
                <a:lnTo>
                  <a:pt x="0" y="2594371"/>
                </a:lnTo>
                <a:lnTo>
                  <a:pt x="4515" y="2639164"/>
                </a:lnTo>
                <a:lnTo>
                  <a:pt x="17465" y="2680885"/>
                </a:lnTo>
                <a:lnTo>
                  <a:pt x="37957" y="2718640"/>
                </a:lnTo>
                <a:lnTo>
                  <a:pt x="65097" y="2751535"/>
                </a:lnTo>
                <a:lnTo>
                  <a:pt x="97991" y="2778676"/>
                </a:lnTo>
                <a:lnTo>
                  <a:pt x="135746" y="2799169"/>
                </a:lnTo>
                <a:lnTo>
                  <a:pt x="177469" y="2812120"/>
                </a:lnTo>
                <a:lnTo>
                  <a:pt x="222265" y="2816636"/>
                </a:lnTo>
                <a:lnTo>
                  <a:pt x="3978433" y="2816636"/>
                </a:lnTo>
                <a:lnTo>
                  <a:pt x="4023230" y="2812120"/>
                </a:lnTo>
                <a:lnTo>
                  <a:pt x="4064952" y="2799169"/>
                </a:lnTo>
                <a:lnTo>
                  <a:pt x="4102707" y="2778676"/>
                </a:lnTo>
                <a:lnTo>
                  <a:pt x="4135601" y="2751535"/>
                </a:lnTo>
                <a:lnTo>
                  <a:pt x="4162741" y="2718640"/>
                </a:lnTo>
                <a:lnTo>
                  <a:pt x="4183233" y="2680885"/>
                </a:lnTo>
                <a:lnTo>
                  <a:pt x="4196183" y="2639164"/>
                </a:lnTo>
                <a:lnTo>
                  <a:pt x="4200699" y="2594371"/>
                </a:lnTo>
                <a:lnTo>
                  <a:pt x="4200699" y="222275"/>
                </a:lnTo>
                <a:lnTo>
                  <a:pt x="4196183" y="177479"/>
                </a:lnTo>
                <a:lnTo>
                  <a:pt x="4183233" y="135755"/>
                </a:lnTo>
                <a:lnTo>
                  <a:pt x="4162741" y="97998"/>
                </a:lnTo>
                <a:lnTo>
                  <a:pt x="4135601" y="65102"/>
                </a:lnTo>
                <a:lnTo>
                  <a:pt x="4102707" y="37960"/>
                </a:lnTo>
                <a:lnTo>
                  <a:pt x="4064952" y="17467"/>
                </a:lnTo>
                <a:lnTo>
                  <a:pt x="4023230" y="4515"/>
                </a:lnTo>
                <a:lnTo>
                  <a:pt x="397843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57297" y="5073119"/>
            <a:ext cx="4201160" cy="2816860"/>
          </a:xfrm>
          <a:custGeom>
            <a:avLst/>
            <a:gdLst/>
            <a:ahLst/>
            <a:cxnLst/>
            <a:rect l="l" t="t" r="r" b="b"/>
            <a:pathLst>
              <a:path w="4201159" h="2816859">
                <a:moveTo>
                  <a:pt x="3978433" y="0"/>
                </a:moveTo>
                <a:lnTo>
                  <a:pt x="222265" y="0"/>
                </a:lnTo>
                <a:lnTo>
                  <a:pt x="177469" y="4515"/>
                </a:lnTo>
                <a:lnTo>
                  <a:pt x="135746" y="17467"/>
                </a:lnTo>
                <a:lnTo>
                  <a:pt x="97991" y="37960"/>
                </a:lnTo>
                <a:lnTo>
                  <a:pt x="65097" y="65102"/>
                </a:lnTo>
                <a:lnTo>
                  <a:pt x="37957" y="97998"/>
                </a:lnTo>
                <a:lnTo>
                  <a:pt x="17465" y="135755"/>
                </a:lnTo>
                <a:lnTo>
                  <a:pt x="4515" y="177479"/>
                </a:lnTo>
                <a:lnTo>
                  <a:pt x="0" y="222275"/>
                </a:lnTo>
                <a:lnTo>
                  <a:pt x="0" y="2594371"/>
                </a:lnTo>
                <a:lnTo>
                  <a:pt x="4515" y="2639164"/>
                </a:lnTo>
                <a:lnTo>
                  <a:pt x="17465" y="2680885"/>
                </a:lnTo>
                <a:lnTo>
                  <a:pt x="37957" y="2718640"/>
                </a:lnTo>
                <a:lnTo>
                  <a:pt x="65097" y="2751535"/>
                </a:lnTo>
                <a:lnTo>
                  <a:pt x="97991" y="2778676"/>
                </a:lnTo>
                <a:lnTo>
                  <a:pt x="135746" y="2799169"/>
                </a:lnTo>
                <a:lnTo>
                  <a:pt x="177469" y="2812120"/>
                </a:lnTo>
                <a:lnTo>
                  <a:pt x="222265" y="2816636"/>
                </a:lnTo>
                <a:lnTo>
                  <a:pt x="3978433" y="2816636"/>
                </a:lnTo>
                <a:lnTo>
                  <a:pt x="4023230" y="2812120"/>
                </a:lnTo>
                <a:lnTo>
                  <a:pt x="4064952" y="2799169"/>
                </a:lnTo>
                <a:lnTo>
                  <a:pt x="4102707" y="2778676"/>
                </a:lnTo>
                <a:lnTo>
                  <a:pt x="4135601" y="2751535"/>
                </a:lnTo>
                <a:lnTo>
                  <a:pt x="4162741" y="2718640"/>
                </a:lnTo>
                <a:lnTo>
                  <a:pt x="4183233" y="2680885"/>
                </a:lnTo>
                <a:lnTo>
                  <a:pt x="4196183" y="2639164"/>
                </a:lnTo>
                <a:lnTo>
                  <a:pt x="4200699" y="2594371"/>
                </a:lnTo>
                <a:lnTo>
                  <a:pt x="4200699" y="222275"/>
                </a:lnTo>
                <a:lnTo>
                  <a:pt x="4196183" y="177479"/>
                </a:lnTo>
                <a:lnTo>
                  <a:pt x="4183233" y="135755"/>
                </a:lnTo>
                <a:lnTo>
                  <a:pt x="4162741" y="97998"/>
                </a:lnTo>
                <a:lnTo>
                  <a:pt x="4135601" y="65102"/>
                </a:lnTo>
                <a:lnTo>
                  <a:pt x="4102707" y="37960"/>
                </a:lnTo>
                <a:lnTo>
                  <a:pt x="4064952" y="17467"/>
                </a:lnTo>
                <a:lnTo>
                  <a:pt x="4023230" y="4515"/>
                </a:lnTo>
                <a:lnTo>
                  <a:pt x="397843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3078" y="5364150"/>
            <a:ext cx="3542029" cy="21147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Help</a:t>
            </a:r>
            <a:r>
              <a:rPr sz="1950" spc="5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customers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build</a:t>
            </a:r>
            <a:endParaRPr sz="1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AI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transformation</a:t>
            </a:r>
            <a:r>
              <a:rPr sz="1950" spc="6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strategies</a:t>
            </a:r>
            <a:endParaRPr sz="1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950">
              <a:latin typeface="Montserrat"/>
              <a:cs typeface="Montserrat"/>
            </a:endParaRPr>
          </a:p>
          <a:p>
            <a:pPr marL="12700" marR="201930">
              <a:lnSpc>
                <a:spcPct val="101499"/>
              </a:lnSpc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Identify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top</a:t>
            </a:r>
            <a:r>
              <a:rPr sz="1950" spc="6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personas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5">
                <a:solidFill>
                  <a:srgbClr val="471621"/>
                </a:solidFill>
                <a:latin typeface="Montserrat"/>
                <a:cs typeface="Montserrat"/>
              </a:rPr>
              <a:t>and </a:t>
            </a:r>
            <a:r>
              <a:rPr lang="en-US" sz="1950">
                <a:solidFill>
                  <a:srgbClr val="471621"/>
                </a:solidFill>
                <a:latin typeface="Montserrat"/>
                <a:cs typeface="Montserrat"/>
              </a:rPr>
              <a:t>processes</a:t>
            </a:r>
            <a:r>
              <a:rPr lang="en-AE"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that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would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deliver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value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if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lang="en-US" sz="1950">
                <a:solidFill>
                  <a:srgbClr val="471621"/>
                </a:solidFill>
                <a:latin typeface="Montserrat"/>
                <a:cs typeface="Montserrat"/>
              </a:rPr>
              <a:t>reimagined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with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5">
                <a:solidFill>
                  <a:srgbClr val="471621"/>
                </a:solidFill>
                <a:latin typeface="Montserrat"/>
                <a:cs typeface="Montserrat"/>
              </a:rPr>
              <a:t>AI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8572" y="5364150"/>
            <a:ext cx="3450590" cy="2136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7795">
              <a:lnSpc>
                <a:spcPct val="101499"/>
              </a:lnSpc>
              <a:spcBef>
                <a:spcPts val="90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Assess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customer</a:t>
            </a:r>
            <a:r>
              <a:rPr sz="1950" spc="6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licensing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and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technical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readiness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and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address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gaps</a:t>
            </a:r>
            <a:endParaRPr sz="1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950"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Assess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lang="en-US" sz="1950">
                <a:solidFill>
                  <a:srgbClr val="471621"/>
                </a:solidFill>
                <a:latin typeface="Montserrat"/>
                <a:cs typeface="Montserrat"/>
              </a:rPr>
              <a:t>customers’</a:t>
            </a:r>
            <a:r>
              <a:rPr sz="1950" spc="6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data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protection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and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governance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posture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and</a:t>
            </a:r>
            <a:r>
              <a:rPr sz="1950" spc="5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address</a:t>
            </a:r>
            <a:r>
              <a:rPr sz="1950" spc="5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0">
                <a:solidFill>
                  <a:srgbClr val="471621"/>
                </a:solidFill>
                <a:latin typeface="Montserrat"/>
                <a:cs typeface="Montserrat"/>
              </a:rPr>
              <a:t>gaps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08406" y="5364150"/>
            <a:ext cx="3812540" cy="2419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Deliver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end</a:t>
            </a:r>
            <a:r>
              <a:rPr lang="en-US" sz="1950">
                <a:solidFill>
                  <a:srgbClr val="471621"/>
                </a:solidFill>
                <a:latin typeface="Montserrat"/>
                <a:cs typeface="Montserrat"/>
              </a:rPr>
              <a:t>-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user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readiness</a:t>
            </a:r>
            <a:r>
              <a:rPr sz="1950" spc="5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25">
                <a:solidFill>
                  <a:srgbClr val="471621"/>
                </a:solidFill>
                <a:latin typeface="Montserrat"/>
                <a:cs typeface="Montserrat"/>
              </a:rPr>
              <a:t>to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enable</a:t>
            </a:r>
            <a:r>
              <a:rPr sz="195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proficient</a:t>
            </a:r>
            <a:r>
              <a:rPr sz="1950" spc="8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lang="en-US" sz="1950">
                <a:solidFill>
                  <a:srgbClr val="471621"/>
                </a:solidFill>
                <a:latin typeface="Montserrat"/>
                <a:cs typeface="Montserrat"/>
              </a:rPr>
              <a:t>use</a:t>
            </a:r>
            <a:r>
              <a:rPr sz="1950" spc="8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of</a:t>
            </a:r>
            <a:r>
              <a:rPr sz="1950" spc="8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Copilot</a:t>
            </a:r>
            <a:endParaRPr sz="1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950">
              <a:latin typeface="Montserrat"/>
              <a:cs typeface="Montserrat"/>
            </a:endParaRPr>
          </a:p>
          <a:p>
            <a:pPr marL="12700" marR="300355">
              <a:lnSpc>
                <a:spcPct val="101499"/>
              </a:lnSpc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Drive</a:t>
            </a:r>
            <a:r>
              <a:rPr sz="1950" spc="3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change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management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programs</a:t>
            </a:r>
            <a:r>
              <a:rPr sz="1950" spc="2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to</a:t>
            </a:r>
            <a:r>
              <a:rPr sz="1950" spc="2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transition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processes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and</a:t>
            </a:r>
            <a:r>
              <a:rPr sz="1950" spc="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adapt behaviors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756708" y="5364150"/>
            <a:ext cx="3895725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Expose</a:t>
            </a:r>
            <a:r>
              <a:rPr sz="1950" spc="7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data</a:t>
            </a:r>
            <a:r>
              <a:rPr sz="1950" spc="7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from</a:t>
            </a:r>
            <a:r>
              <a:rPr sz="1950" spc="7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lang="en-US" sz="1950" err="1">
                <a:solidFill>
                  <a:srgbClr val="471621"/>
                </a:solidFill>
                <a:latin typeface="Montserrat"/>
                <a:cs typeface="Montserrat"/>
              </a:rPr>
              <a:t>LoB</a:t>
            </a:r>
            <a:r>
              <a:rPr sz="1950" spc="7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systems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to</a:t>
            </a:r>
            <a:r>
              <a:rPr sz="1950" spc="2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enable</a:t>
            </a:r>
            <a:r>
              <a:rPr sz="1950" spc="2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access</a:t>
            </a:r>
            <a:r>
              <a:rPr sz="1950" spc="2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by</a:t>
            </a:r>
            <a:r>
              <a:rPr sz="1950" spc="2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Copilot</a:t>
            </a:r>
            <a:endParaRPr sz="195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950">
              <a:latin typeface="Montserrat"/>
              <a:cs typeface="Montserrat"/>
            </a:endParaRPr>
          </a:p>
          <a:p>
            <a:pPr marL="12700" marR="360045">
              <a:lnSpc>
                <a:spcPct val="101499"/>
              </a:lnSpc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Build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lang="en-US" sz="1950" err="1">
                <a:solidFill>
                  <a:srgbClr val="471621"/>
                </a:solidFill>
                <a:latin typeface="Montserrat"/>
                <a:cs typeface="Montserrat"/>
              </a:rPr>
              <a:t>LoB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plugins</a:t>
            </a:r>
            <a:r>
              <a:rPr sz="1950" spc="3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to</a:t>
            </a:r>
            <a:r>
              <a:rPr sz="1950" spc="4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enable </a:t>
            </a: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customer-specific</a:t>
            </a:r>
            <a:r>
              <a:rPr sz="1950" spc="27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scenarios</a:t>
            </a:r>
            <a:endParaRPr sz="1950">
              <a:latin typeface="Montserrat"/>
              <a:cs typeface="Montserrat"/>
            </a:endParaRPr>
          </a:p>
        </p:txBody>
      </p:sp>
      <p:pic>
        <p:nvPicPr>
          <p:cNvPr id="21" name="Picture 20" descr="A black and red text&#10;&#10;Description automatically generated">
            <a:extLst>
              <a:ext uri="{FF2B5EF4-FFF2-40B4-BE49-F238E27FC236}">
                <a16:creationId xmlns:a16="http://schemas.microsoft.com/office/drawing/2014/main" id="{693DD4F2-4AD3-8428-5636-6504E2E8A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884" y="2567772"/>
            <a:ext cx="8637905" cy="7260590"/>
          </a:xfrm>
          <a:custGeom>
            <a:avLst/>
            <a:gdLst/>
            <a:ahLst/>
            <a:cxnLst/>
            <a:rect l="l" t="t" r="r" b="b"/>
            <a:pathLst>
              <a:path w="8637905" h="7260590">
                <a:moveTo>
                  <a:pt x="6254961" y="0"/>
                </a:moveTo>
                <a:lnTo>
                  <a:pt x="8637443" y="2167"/>
                </a:lnTo>
                <a:lnTo>
                  <a:pt x="8637443" y="7260061"/>
                </a:lnTo>
                <a:lnTo>
                  <a:pt x="0" y="7260061"/>
                </a:lnTo>
                <a:lnTo>
                  <a:pt x="0" y="2167"/>
                </a:lnTo>
                <a:lnTo>
                  <a:pt x="2382451" y="2167"/>
                </a:lnTo>
              </a:path>
            </a:pathLst>
          </a:custGeom>
          <a:ln w="53851">
            <a:solidFill>
              <a:srgbClr val="E6E5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36035" y="2410647"/>
            <a:ext cx="2549525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>
                <a:solidFill>
                  <a:srgbClr val="481521"/>
                </a:solidFill>
                <a:latin typeface="Montserrat"/>
                <a:cs typeface="Montserrat"/>
              </a:rPr>
              <a:t>BUSINESS</a:t>
            </a:r>
            <a:r>
              <a:rPr sz="1900" b="1" spc="10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900" b="1" spc="-10">
                <a:solidFill>
                  <a:srgbClr val="481521"/>
                </a:solidFill>
                <a:latin typeface="Montserrat"/>
                <a:cs typeface="Montserrat"/>
              </a:rPr>
              <a:t>ASPECTS</a:t>
            </a:r>
            <a:endParaRPr sz="19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52055" y="2567658"/>
            <a:ext cx="8637905" cy="7260590"/>
          </a:xfrm>
          <a:custGeom>
            <a:avLst/>
            <a:gdLst/>
            <a:ahLst/>
            <a:cxnLst/>
            <a:rect l="l" t="t" r="r" b="b"/>
            <a:pathLst>
              <a:path w="8637905" h="7260590">
                <a:moveTo>
                  <a:pt x="6002340" y="0"/>
                </a:moveTo>
                <a:lnTo>
                  <a:pt x="8637433" y="2387"/>
                </a:lnTo>
                <a:lnTo>
                  <a:pt x="8637433" y="7260292"/>
                </a:lnTo>
                <a:lnTo>
                  <a:pt x="0" y="7260292"/>
                </a:lnTo>
                <a:lnTo>
                  <a:pt x="0" y="2387"/>
                </a:lnTo>
                <a:lnTo>
                  <a:pt x="2667709" y="2387"/>
                </a:lnTo>
              </a:path>
            </a:pathLst>
          </a:custGeom>
          <a:ln w="53851">
            <a:solidFill>
              <a:srgbClr val="E6E5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69081" y="2413687"/>
            <a:ext cx="2740025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>
                <a:solidFill>
                  <a:srgbClr val="481521"/>
                </a:solidFill>
                <a:latin typeface="Montserrat"/>
                <a:cs typeface="Montserrat"/>
              </a:rPr>
              <a:t>TECHNICAL</a:t>
            </a:r>
            <a:r>
              <a:rPr sz="1900" b="1" spc="85">
                <a:solidFill>
                  <a:srgbClr val="481521"/>
                </a:solidFill>
                <a:latin typeface="Montserrat"/>
                <a:cs typeface="Montserrat"/>
              </a:rPr>
              <a:t> </a:t>
            </a:r>
            <a:r>
              <a:rPr sz="1900" b="1" spc="-10">
                <a:solidFill>
                  <a:srgbClr val="481521"/>
                </a:solidFill>
                <a:latin typeface="Montserrat"/>
                <a:cs typeface="Montserrat"/>
              </a:rPr>
              <a:t>ASPECTS</a:t>
            </a:r>
            <a:endParaRPr sz="19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UNLOCK</a:t>
            </a:r>
            <a:r>
              <a:rPr spc="-20"/>
              <a:t> </a:t>
            </a:r>
            <a:r>
              <a:t>THE</a:t>
            </a:r>
            <a:r>
              <a:rPr spc="-20"/>
              <a:t> </a:t>
            </a:r>
            <a:r>
              <a:rPr spc="-10"/>
              <a:t>POTENTIAL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76619" y="1461373"/>
            <a:ext cx="227012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>
                <a:solidFill>
                  <a:srgbClr val="471621"/>
                </a:solidFill>
                <a:latin typeface="Montserrat"/>
                <a:cs typeface="Montserrat"/>
              </a:rPr>
              <a:t>Technical</a:t>
            </a:r>
            <a:r>
              <a:rPr sz="1950" spc="-4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1950" spc="-10">
                <a:solidFill>
                  <a:srgbClr val="471621"/>
                </a:solidFill>
                <a:latin typeface="Montserrat"/>
                <a:cs typeface="Montserrat"/>
              </a:rPr>
              <a:t>Aspects</a:t>
            </a:r>
            <a:endParaRPr sz="1950">
              <a:latin typeface="Montserrat"/>
              <a:cs typeface="Montserra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60390" y="3067484"/>
            <a:ext cx="6076315" cy="4608830"/>
            <a:chOff x="2260390" y="3067484"/>
            <a:chExt cx="6076315" cy="4608830"/>
          </a:xfrm>
        </p:grpSpPr>
        <p:sp>
          <p:nvSpPr>
            <p:cNvPr id="24" name="object 24"/>
            <p:cNvSpPr/>
            <p:nvPr/>
          </p:nvSpPr>
          <p:spPr>
            <a:xfrm>
              <a:off x="2574469" y="6190527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742689" y="0"/>
                  </a:moveTo>
                  <a:lnTo>
                    <a:pt x="693857" y="1579"/>
                  </a:lnTo>
                  <a:lnTo>
                    <a:pt x="645868" y="6253"/>
                  </a:lnTo>
                  <a:lnTo>
                    <a:pt x="598821" y="13924"/>
                  </a:lnTo>
                  <a:lnTo>
                    <a:pt x="552813" y="24493"/>
                  </a:lnTo>
                  <a:lnTo>
                    <a:pt x="507942" y="37862"/>
                  </a:lnTo>
                  <a:lnTo>
                    <a:pt x="464305" y="53935"/>
                  </a:lnTo>
                  <a:lnTo>
                    <a:pt x="422002" y="72612"/>
                  </a:lnTo>
                  <a:lnTo>
                    <a:pt x="381129" y="93797"/>
                  </a:lnTo>
                  <a:lnTo>
                    <a:pt x="341784" y="117390"/>
                  </a:lnTo>
                  <a:lnTo>
                    <a:pt x="304066" y="143295"/>
                  </a:lnTo>
                  <a:lnTo>
                    <a:pt x="268072" y="171414"/>
                  </a:lnTo>
                  <a:lnTo>
                    <a:pt x="233900" y="201648"/>
                  </a:lnTo>
                  <a:lnTo>
                    <a:pt x="201648" y="233900"/>
                  </a:lnTo>
                  <a:lnTo>
                    <a:pt x="171414" y="268072"/>
                  </a:lnTo>
                  <a:lnTo>
                    <a:pt x="143295" y="304066"/>
                  </a:lnTo>
                  <a:lnTo>
                    <a:pt x="117390" y="341784"/>
                  </a:lnTo>
                  <a:lnTo>
                    <a:pt x="93797" y="381129"/>
                  </a:lnTo>
                  <a:lnTo>
                    <a:pt x="72612" y="422002"/>
                  </a:lnTo>
                  <a:lnTo>
                    <a:pt x="53935" y="464305"/>
                  </a:lnTo>
                  <a:lnTo>
                    <a:pt x="37862" y="507942"/>
                  </a:lnTo>
                  <a:lnTo>
                    <a:pt x="24493" y="552813"/>
                  </a:lnTo>
                  <a:lnTo>
                    <a:pt x="13924" y="598821"/>
                  </a:lnTo>
                  <a:lnTo>
                    <a:pt x="6253" y="645868"/>
                  </a:lnTo>
                  <a:lnTo>
                    <a:pt x="1579" y="693857"/>
                  </a:lnTo>
                  <a:lnTo>
                    <a:pt x="0" y="742689"/>
                  </a:lnTo>
                  <a:lnTo>
                    <a:pt x="1579" y="791521"/>
                  </a:lnTo>
                  <a:lnTo>
                    <a:pt x="6253" y="839510"/>
                  </a:lnTo>
                  <a:lnTo>
                    <a:pt x="13924" y="886557"/>
                  </a:lnTo>
                  <a:lnTo>
                    <a:pt x="24493" y="932565"/>
                  </a:lnTo>
                  <a:lnTo>
                    <a:pt x="37862" y="977436"/>
                  </a:lnTo>
                  <a:lnTo>
                    <a:pt x="53935" y="1021072"/>
                  </a:lnTo>
                  <a:lnTo>
                    <a:pt x="72612" y="1063376"/>
                  </a:lnTo>
                  <a:lnTo>
                    <a:pt x="93797" y="1104249"/>
                  </a:lnTo>
                  <a:lnTo>
                    <a:pt x="117390" y="1143593"/>
                  </a:lnTo>
                  <a:lnTo>
                    <a:pt x="143295" y="1181312"/>
                  </a:lnTo>
                  <a:lnTo>
                    <a:pt x="171414" y="1217306"/>
                  </a:lnTo>
                  <a:lnTo>
                    <a:pt x="201648" y="1251478"/>
                  </a:lnTo>
                  <a:lnTo>
                    <a:pt x="233900" y="1283730"/>
                  </a:lnTo>
                  <a:lnTo>
                    <a:pt x="268072" y="1313964"/>
                  </a:lnTo>
                  <a:lnTo>
                    <a:pt x="304066" y="1342082"/>
                  </a:lnTo>
                  <a:lnTo>
                    <a:pt x="341784" y="1367987"/>
                  </a:lnTo>
                  <a:lnTo>
                    <a:pt x="381129" y="1391581"/>
                  </a:lnTo>
                  <a:lnTo>
                    <a:pt x="422002" y="1412766"/>
                  </a:lnTo>
                  <a:lnTo>
                    <a:pt x="464305" y="1431443"/>
                  </a:lnTo>
                  <a:lnTo>
                    <a:pt x="507942" y="1447516"/>
                  </a:lnTo>
                  <a:lnTo>
                    <a:pt x="552813" y="1460885"/>
                  </a:lnTo>
                  <a:lnTo>
                    <a:pt x="598821" y="1471454"/>
                  </a:lnTo>
                  <a:lnTo>
                    <a:pt x="645868" y="1479125"/>
                  </a:lnTo>
                  <a:lnTo>
                    <a:pt x="693857" y="1483799"/>
                  </a:lnTo>
                  <a:lnTo>
                    <a:pt x="742689" y="1485378"/>
                  </a:lnTo>
                  <a:lnTo>
                    <a:pt x="791521" y="1483799"/>
                  </a:lnTo>
                  <a:lnTo>
                    <a:pt x="839510" y="1479125"/>
                  </a:lnTo>
                  <a:lnTo>
                    <a:pt x="886557" y="1471454"/>
                  </a:lnTo>
                  <a:lnTo>
                    <a:pt x="932565" y="1460885"/>
                  </a:lnTo>
                  <a:lnTo>
                    <a:pt x="977436" y="1447516"/>
                  </a:lnTo>
                  <a:lnTo>
                    <a:pt x="1021072" y="1431443"/>
                  </a:lnTo>
                  <a:lnTo>
                    <a:pt x="1063376" y="1412766"/>
                  </a:lnTo>
                  <a:lnTo>
                    <a:pt x="1104249" y="1391581"/>
                  </a:lnTo>
                  <a:lnTo>
                    <a:pt x="1143593" y="1367987"/>
                  </a:lnTo>
                  <a:lnTo>
                    <a:pt x="1181312" y="1342082"/>
                  </a:lnTo>
                  <a:lnTo>
                    <a:pt x="1217306" y="1313964"/>
                  </a:lnTo>
                  <a:lnTo>
                    <a:pt x="1251478" y="1283730"/>
                  </a:lnTo>
                  <a:lnTo>
                    <a:pt x="1283730" y="1251478"/>
                  </a:lnTo>
                  <a:lnTo>
                    <a:pt x="1313964" y="1217306"/>
                  </a:lnTo>
                  <a:lnTo>
                    <a:pt x="1342082" y="1181312"/>
                  </a:lnTo>
                  <a:lnTo>
                    <a:pt x="1367987" y="1143593"/>
                  </a:lnTo>
                  <a:lnTo>
                    <a:pt x="1391581" y="1104249"/>
                  </a:lnTo>
                  <a:lnTo>
                    <a:pt x="1412766" y="1063376"/>
                  </a:lnTo>
                  <a:lnTo>
                    <a:pt x="1431443" y="1021072"/>
                  </a:lnTo>
                  <a:lnTo>
                    <a:pt x="1447516" y="977436"/>
                  </a:lnTo>
                  <a:lnTo>
                    <a:pt x="1460885" y="932565"/>
                  </a:lnTo>
                  <a:lnTo>
                    <a:pt x="1471454" y="886557"/>
                  </a:lnTo>
                  <a:lnTo>
                    <a:pt x="1479125" y="839510"/>
                  </a:lnTo>
                  <a:lnTo>
                    <a:pt x="1483799" y="791521"/>
                  </a:lnTo>
                  <a:lnTo>
                    <a:pt x="1485378" y="742689"/>
                  </a:lnTo>
                  <a:lnTo>
                    <a:pt x="1483799" y="693857"/>
                  </a:lnTo>
                  <a:lnTo>
                    <a:pt x="1479125" y="645868"/>
                  </a:lnTo>
                  <a:lnTo>
                    <a:pt x="1471454" y="598821"/>
                  </a:lnTo>
                  <a:lnTo>
                    <a:pt x="1460885" y="552813"/>
                  </a:lnTo>
                  <a:lnTo>
                    <a:pt x="1447516" y="507942"/>
                  </a:lnTo>
                  <a:lnTo>
                    <a:pt x="1431443" y="464305"/>
                  </a:lnTo>
                  <a:lnTo>
                    <a:pt x="1412766" y="422002"/>
                  </a:lnTo>
                  <a:lnTo>
                    <a:pt x="1391581" y="381129"/>
                  </a:lnTo>
                  <a:lnTo>
                    <a:pt x="1367987" y="341784"/>
                  </a:lnTo>
                  <a:lnTo>
                    <a:pt x="1342082" y="304066"/>
                  </a:lnTo>
                  <a:lnTo>
                    <a:pt x="1313964" y="268072"/>
                  </a:lnTo>
                  <a:lnTo>
                    <a:pt x="1283730" y="233900"/>
                  </a:lnTo>
                  <a:lnTo>
                    <a:pt x="1251478" y="201648"/>
                  </a:lnTo>
                  <a:lnTo>
                    <a:pt x="1217306" y="171414"/>
                  </a:lnTo>
                  <a:lnTo>
                    <a:pt x="1181312" y="143295"/>
                  </a:lnTo>
                  <a:lnTo>
                    <a:pt x="1143593" y="117390"/>
                  </a:lnTo>
                  <a:lnTo>
                    <a:pt x="1104249" y="93797"/>
                  </a:lnTo>
                  <a:lnTo>
                    <a:pt x="1063376" y="72612"/>
                  </a:lnTo>
                  <a:lnTo>
                    <a:pt x="1021072" y="53935"/>
                  </a:lnTo>
                  <a:lnTo>
                    <a:pt x="977436" y="37862"/>
                  </a:lnTo>
                  <a:lnTo>
                    <a:pt x="932565" y="24493"/>
                  </a:lnTo>
                  <a:lnTo>
                    <a:pt x="886557" y="13924"/>
                  </a:lnTo>
                  <a:lnTo>
                    <a:pt x="839510" y="6253"/>
                  </a:lnTo>
                  <a:lnTo>
                    <a:pt x="791521" y="1579"/>
                  </a:lnTo>
                  <a:lnTo>
                    <a:pt x="742689" y="0"/>
                  </a:lnTo>
                  <a:close/>
                </a:path>
              </a:pathLst>
            </a:custGeom>
            <a:solidFill>
              <a:srgbClr val="E1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4873" y="6240930"/>
              <a:ext cx="1384575" cy="13845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260390" y="6581134"/>
              <a:ext cx="629920" cy="633095"/>
            </a:xfrm>
            <a:custGeom>
              <a:avLst/>
              <a:gdLst/>
              <a:ahLst/>
              <a:cxnLst/>
              <a:rect l="l" t="t" r="r" b="b"/>
              <a:pathLst>
                <a:path w="629919" h="633095">
                  <a:moveTo>
                    <a:pt x="314702" y="0"/>
                  </a:moveTo>
                  <a:lnTo>
                    <a:pt x="268197" y="3430"/>
                  </a:lnTo>
                  <a:lnTo>
                    <a:pt x="223811" y="13396"/>
                  </a:lnTo>
                  <a:lnTo>
                    <a:pt x="182031" y="29407"/>
                  </a:lnTo>
                  <a:lnTo>
                    <a:pt x="143343" y="50974"/>
                  </a:lnTo>
                  <a:lnTo>
                    <a:pt x="108234" y="77607"/>
                  </a:lnTo>
                  <a:lnTo>
                    <a:pt x="77190" y="108817"/>
                  </a:lnTo>
                  <a:lnTo>
                    <a:pt x="50700" y="144115"/>
                  </a:lnTo>
                  <a:lnTo>
                    <a:pt x="29249" y="183010"/>
                  </a:lnTo>
                  <a:lnTo>
                    <a:pt x="13324" y="225014"/>
                  </a:lnTo>
                  <a:lnTo>
                    <a:pt x="3412" y="269636"/>
                  </a:lnTo>
                  <a:lnTo>
                    <a:pt x="0" y="316388"/>
                  </a:lnTo>
                  <a:lnTo>
                    <a:pt x="3412" y="363142"/>
                  </a:lnTo>
                  <a:lnTo>
                    <a:pt x="13324" y="407766"/>
                  </a:lnTo>
                  <a:lnTo>
                    <a:pt x="29249" y="449770"/>
                  </a:lnTo>
                  <a:lnTo>
                    <a:pt x="50700" y="488665"/>
                  </a:lnTo>
                  <a:lnTo>
                    <a:pt x="77190" y="523962"/>
                  </a:lnTo>
                  <a:lnTo>
                    <a:pt x="108234" y="555172"/>
                  </a:lnTo>
                  <a:lnTo>
                    <a:pt x="143343" y="581804"/>
                  </a:lnTo>
                  <a:lnTo>
                    <a:pt x="182031" y="603370"/>
                  </a:lnTo>
                  <a:lnTo>
                    <a:pt x="223811" y="619381"/>
                  </a:lnTo>
                  <a:lnTo>
                    <a:pt x="268197" y="629346"/>
                  </a:lnTo>
                  <a:lnTo>
                    <a:pt x="314702" y="632776"/>
                  </a:lnTo>
                  <a:lnTo>
                    <a:pt x="361207" y="629346"/>
                  </a:lnTo>
                  <a:lnTo>
                    <a:pt x="405593" y="619381"/>
                  </a:lnTo>
                  <a:lnTo>
                    <a:pt x="447373" y="603370"/>
                  </a:lnTo>
                  <a:lnTo>
                    <a:pt x="486061" y="581804"/>
                  </a:lnTo>
                  <a:lnTo>
                    <a:pt x="521170" y="555172"/>
                  </a:lnTo>
                  <a:lnTo>
                    <a:pt x="552214" y="523962"/>
                  </a:lnTo>
                  <a:lnTo>
                    <a:pt x="578704" y="488665"/>
                  </a:lnTo>
                  <a:lnTo>
                    <a:pt x="600155" y="449770"/>
                  </a:lnTo>
                  <a:lnTo>
                    <a:pt x="616080" y="407766"/>
                  </a:lnTo>
                  <a:lnTo>
                    <a:pt x="625992" y="363142"/>
                  </a:lnTo>
                  <a:lnTo>
                    <a:pt x="629404" y="316388"/>
                  </a:lnTo>
                  <a:lnTo>
                    <a:pt x="625992" y="269636"/>
                  </a:lnTo>
                  <a:lnTo>
                    <a:pt x="616080" y="225014"/>
                  </a:lnTo>
                  <a:lnTo>
                    <a:pt x="600155" y="183010"/>
                  </a:lnTo>
                  <a:lnTo>
                    <a:pt x="578704" y="144115"/>
                  </a:lnTo>
                  <a:lnTo>
                    <a:pt x="552214" y="108817"/>
                  </a:lnTo>
                  <a:lnTo>
                    <a:pt x="521170" y="77607"/>
                  </a:lnTo>
                  <a:lnTo>
                    <a:pt x="486061" y="50974"/>
                  </a:lnTo>
                  <a:lnTo>
                    <a:pt x="447373" y="29407"/>
                  </a:lnTo>
                  <a:lnTo>
                    <a:pt x="405593" y="13396"/>
                  </a:lnTo>
                  <a:lnTo>
                    <a:pt x="361207" y="3430"/>
                  </a:lnTo>
                  <a:lnTo>
                    <a:pt x="314702" y="0"/>
                  </a:lnTo>
                  <a:close/>
                </a:path>
              </a:pathLst>
            </a:custGeom>
            <a:solidFill>
              <a:srgbClr val="F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303" y="6732381"/>
              <a:ext cx="549983" cy="5529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279612" y="6600424"/>
              <a:ext cx="591185" cy="594360"/>
            </a:xfrm>
            <a:custGeom>
              <a:avLst/>
              <a:gdLst/>
              <a:ahLst/>
              <a:cxnLst/>
              <a:rect l="l" t="t" r="r" b="b"/>
              <a:pathLst>
                <a:path w="591185" h="594359">
                  <a:moveTo>
                    <a:pt x="590931" y="297167"/>
                  </a:moveTo>
                  <a:lnTo>
                    <a:pt x="587057" y="249008"/>
                  </a:lnTo>
                  <a:lnTo>
                    <a:pt x="575843" y="203301"/>
                  </a:lnTo>
                  <a:lnTo>
                    <a:pt x="557911" y="160680"/>
                  </a:lnTo>
                  <a:lnTo>
                    <a:pt x="546620" y="142405"/>
                  </a:lnTo>
                  <a:lnTo>
                    <a:pt x="546620" y="343230"/>
                  </a:lnTo>
                  <a:lnTo>
                    <a:pt x="534733" y="386613"/>
                  </a:lnTo>
                  <a:lnTo>
                    <a:pt x="546620" y="343230"/>
                  </a:lnTo>
                  <a:lnTo>
                    <a:pt x="546620" y="142405"/>
                  </a:lnTo>
                  <a:lnTo>
                    <a:pt x="533857" y="121742"/>
                  </a:lnTo>
                  <a:lnTo>
                    <a:pt x="515823" y="100609"/>
                  </a:lnTo>
                  <a:lnTo>
                    <a:pt x="515823" y="426567"/>
                  </a:lnTo>
                  <a:lnTo>
                    <a:pt x="490613" y="462381"/>
                  </a:lnTo>
                  <a:lnTo>
                    <a:pt x="515823" y="426567"/>
                  </a:lnTo>
                  <a:lnTo>
                    <a:pt x="515823" y="100609"/>
                  </a:lnTo>
                  <a:lnTo>
                    <a:pt x="469887" y="57391"/>
                  </a:lnTo>
                  <a:lnTo>
                    <a:pt x="431190" y="33210"/>
                  </a:lnTo>
                  <a:lnTo>
                    <a:pt x="388823" y="15163"/>
                  </a:lnTo>
                  <a:lnTo>
                    <a:pt x="343420" y="3898"/>
                  </a:lnTo>
                  <a:lnTo>
                    <a:pt x="295579" y="0"/>
                  </a:lnTo>
                  <a:lnTo>
                    <a:pt x="295579" y="40411"/>
                  </a:lnTo>
                  <a:lnTo>
                    <a:pt x="249745" y="44551"/>
                  </a:lnTo>
                  <a:lnTo>
                    <a:pt x="295579" y="40411"/>
                  </a:lnTo>
                  <a:lnTo>
                    <a:pt x="295579" y="0"/>
                  </a:lnTo>
                  <a:lnTo>
                    <a:pt x="247688" y="3898"/>
                  </a:lnTo>
                  <a:lnTo>
                    <a:pt x="202234" y="15163"/>
                  </a:lnTo>
                  <a:lnTo>
                    <a:pt x="159829" y="33210"/>
                  </a:lnTo>
                  <a:lnTo>
                    <a:pt x="121094" y="57391"/>
                  </a:lnTo>
                  <a:lnTo>
                    <a:pt x="86652" y="87109"/>
                  </a:lnTo>
                  <a:lnTo>
                    <a:pt x="75120" y="100622"/>
                  </a:lnTo>
                  <a:lnTo>
                    <a:pt x="75120" y="426567"/>
                  </a:lnTo>
                  <a:lnTo>
                    <a:pt x="56197" y="386613"/>
                  </a:lnTo>
                  <a:lnTo>
                    <a:pt x="75120" y="426567"/>
                  </a:lnTo>
                  <a:lnTo>
                    <a:pt x="75120" y="100622"/>
                  </a:lnTo>
                  <a:lnTo>
                    <a:pt x="57086" y="121742"/>
                  </a:lnTo>
                  <a:lnTo>
                    <a:pt x="44310" y="142430"/>
                  </a:lnTo>
                  <a:lnTo>
                    <a:pt x="44310" y="343230"/>
                  </a:lnTo>
                  <a:lnTo>
                    <a:pt x="40195" y="297167"/>
                  </a:lnTo>
                  <a:lnTo>
                    <a:pt x="44310" y="343230"/>
                  </a:lnTo>
                  <a:lnTo>
                    <a:pt x="44310" y="142430"/>
                  </a:lnTo>
                  <a:lnTo>
                    <a:pt x="33032" y="160680"/>
                  </a:lnTo>
                  <a:lnTo>
                    <a:pt x="15087" y="203301"/>
                  </a:lnTo>
                  <a:lnTo>
                    <a:pt x="3873" y="249008"/>
                  </a:lnTo>
                  <a:lnTo>
                    <a:pt x="0" y="297167"/>
                  </a:lnTo>
                  <a:lnTo>
                    <a:pt x="3873" y="345262"/>
                  </a:lnTo>
                  <a:lnTo>
                    <a:pt x="15087" y="390931"/>
                  </a:lnTo>
                  <a:lnTo>
                    <a:pt x="33032" y="433539"/>
                  </a:lnTo>
                  <a:lnTo>
                    <a:pt x="57086" y="472478"/>
                  </a:lnTo>
                  <a:lnTo>
                    <a:pt x="86652" y="507123"/>
                  </a:lnTo>
                  <a:lnTo>
                    <a:pt x="121094" y="536867"/>
                  </a:lnTo>
                  <a:lnTo>
                    <a:pt x="159829" y="561073"/>
                  </a:lnTo>
                  <a:lnTo>
                    <a:pt x="202234" y="579132"/>
                  </a:lnTo>
                  <a:lnTo>
                    <a:pt x="247688" y="590423"/>
                  </a:lnTo>
                  <a:lnTo>
                    <a:pt x="295579" y="594321"/>
                  </a:lnTo>
                  <a:lnTo>
                    <a:pt x="343420" y="590423"/>
                  </a:lnTo>
                  <a:lnTo>
                    <a:pt x="388823" y="579132"/>
                  </a:lnTo>
                  <a:lnTo>
                    <a:pt x="431190" y="561073"/>
                  </a:lnTo>
                  <a:lnTo>
                    <a:pt x="443001" y="553681"/>
                  </a:lnTo>
                  <a:lnTo>
                    <a:pt x="469887" y="536867"/>
                  </a:lnTo>
                  <a:lnTo>
                    <a:pt x="504317" y="507123"/>
                  </a:lnTo>
                  <a:lnTo>
                    <a:pt x="533857" y="472478"/>
                  </a:lnTo>
                  <a:lnTo>
                    <a:pt x="557911" y="433539"/>
                  </a:lnTo>
                  <a:lnTo>
                    <a:pt x="575843" y="390931"/>
                  </a:lnTo>
                  <a:lnTo>
                    <a:pt x="587057" y="345262"/>
                  </a:lnTo>
                  <a:lnTo>
                    <a:pt x="590931" y="297167"/>
                  </a:lnTo>
                  <a:close/>
                </a:path>
              </a:pathLst>
            </a:custGeom>
            <a:solidFill>
              <a:srgbClr val="DE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3907" y="6675147"/>
              <a:ext cx="442363" cy="4447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460469" y="6833005"/>
              <a:ext cx="221615" cy="146685"/>
            </a:xfrm>
            <a:custGeom>
              <a:avLst/>
              <a:gdLst/>
              <a:ahLst/>
              <a:cxnLst/>
              <a:rect l="l" t="t" r="r" b="b"/>
              <a:pathLst>
                <a:path w="221614" h="146684">
                  <a:moveTo>
                    <a:pt x="0" y="70332"/>
                  </a:moveTo>
                  <a:lnTo>
                    <a:pt x="75798" y="146540"/>
                  </a:lnTo>
                  <a:lnTo>
                    <a:pt x="221553" y="0"/>
                  </a:lnTo>
                </a:path>
              </a:pathLst>
            </a:custGeom>
            <a:ln w="64710">
              <a:solidFill>
                <a:srgbClr val="DD2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57074" y="6642855"/>
              <a:ext cx="527050" cy="527050"/>
            </a:xfrm>
            <a:custGeom>
              <a:avLst/>
              <a:gdLst/>
              <a:ahLst/>
              <a:cxnLst/>
              <a:rect l="l" t="t" r="r" b="b"/>
              <a:pathLst>
                <a:path w="527050" h="527050">
                  <a:moveTo>
                    <a:pt x="483493" y="118614"/>
                  </a:moveTo>
                  <a:lnTo>
                    <a:pt x="501820" y="151246"/>
                  </a:lnTo>
                  <a:lnTo>
                    <a:pt x="515434" y="186538"/>
                  </a:lnTo>
                  <a:lnTo>
                    <a:pt x="523912" y="224069"/>
                  </a:lnTo>
                  <a:lnTo>
                    <a:pt x="526832" y="263416"/>
                  </a:lnTo>
                  <a:lnTo>
                    <a:pt x="522588" y="310765"/>
                  </a:lnTo>
                  <a:lnTo>
                    <a:pt x="510352" y="355331"/>
                  </a:lnTo>
                  <a:lnTo>
                    <a:pt x="490868" y="396367"/>
                  </a:lnTo>
                  <a:lnTo>
                    <a:pt x="464880" y="433132"/>
                  </a:lnTo>
                  <a:lnTo>
                    <a:pt x="433132" y="464880"/>
                  </a:lnTo>
                  <a:lnTo>
                    <a:pt x="396367" y="490868"/>
                  </a:lnTo>
                  <a:lnTo>
                    <a:pt x="355331" y="510352"/>
                  </a:lnTo>
                  <a:lnTo>
                    <a:pt x="310765" y="522588"/>
                  </a:lnTo>
                  <a:lnTo>
                    <a:pt x="263416" y="526832"/>
                  </a:lnTo>
                  <a:lnTo>
                    <a:pt x="216066" y="522588"/>
                  </a:lnTo>
                  <a:lnTo>
                    <a:pt x="171500" y="510352"/>
                  </a:lnTo>
                  <a:lnTo>
                    <a:pt x="130464" y="490868"/>
                  </a:lnTo>
                  <a:lnTo>
                    <a:pt x="93699" y="464880"/>
                  </a:lnTo>
                  <a:lnTo>
                    <a:pt x="61951" y="433132"/>
                  </a:lnTo>
                  <a:lnTo>
                    <a:pt x="35963" y="396367"/>
                  </a:lnTo>
                  <a:lnTo>
                    <a:pt x="16479" y="355331"/>
                  </a:lnTo>
                  <a:lnTo>
                    <a:pt x="4243" y="310765"/>
                  </a:lnTo>
                  <a:lnTo>
                    <a:pt x="0" y="263416"/>
                  </a:lnTo>
                  <a:lnTo>
                    <a:pt x="4243" y="216066"/>
                  </a:lnTo>
                  <a:lnTo>
                    <a:pt x="16479" y="171500"/>
                  </a:lnTo>
                  <a:lnTo>
                    <a:pt x="35963" y="130464"/>
                  </a:lnTo>
                  <a:lnTo>
                    <a:pt x="61951" y="93699"/>
                  </a:lnTo>
                  <a:lnTo>
                    <a:pt x="93699" y="61951"/>
                  </a:lnTo>
                  <a:lnTo>
                    <a:pt x="130464" y="35963"/>
                  </a:lnTo>
                  <a:lnTo>
                    <a:pt x="171500" y="16479"/>
                  </a:lnTo>
                  <a:lnTo>
                    <a:pt x="216066" y="4243"/>
                  </a:lnTo>
                  <a:lnTo>
                    <a:pt x="263416" y="0"/>
                  </a:lnTo>
                  <a:lnTo>
                    <a:pt x="302770" y="2919"/>
                  </a:lnTo>
                  <a:lnTo>
                    <a:pt x="340307" y="11398"/>
                  </a:lnTo>
                  <a:lnTo>
                    <a:pt x="375604" y="25015"/>
                  </a:lnTo>
                  <a:lnTo>
                    <a:pt x="408238" y="43349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44873" y="6730656"/>
              <a:ext cx="351790" cy="351790"/>
            </a:xfrm>
            <a:custGeom>
              <a:avLst/>
              <a:gdLst/>
              <a:ahLst/>
              <a:cxnLst/>
              <a:rect l="l" t="t" r="r" b="b"/>
              <a:pathLst>
                <a:path w="351789" h="351790">
                  <a:moveTo>
                    <a:pt x="319738" y="75254"/>
                  </a:moveTo>
                  <a:lnTo>
                    <a:pt x="333034" y="97685"/>
                  </a:lnTo>
                  <a:lnTo>
                    <a:pt x="342926" y="122106"/>
                  </a:lnTo>
                  <a:lnTo>
                    <a:pt x="349097" y="148191"/>
                  </a:lnTo>
                  <a:lnTo>
                    <a:pt x="351224" y="175617"/>
                  </a:lnTo>
                  <a:lnTo>
                    <a:pt x="344951" y="222299"/>
                  </a:lnTo>
                  <a:lnTo>
                    <a:pt x="327248" y="264248"/>
                  </a:lnTo>
                  <a:lnTo>
                    <a:pt x="299789" y="299789"/>
                  </a:lnTo>
                  <a:lnTo>
                    <a:pt x="264248" y="327248"/>
                  </a:lnTo>
                  <a:lnTo>
                    <a:pt x="222299" y="344951"/>
                  </a:lnTo>
                  <a:lnTo>
                    <a:pt x="175617" y="351224"/>
                  </a:lnTo>
                  <a:lnTo>
                    <a:pt x="128931" y="344951"/>
                  </a:lnTo>
                  <a:lnTo>
                    <a:pt x="86979" y="327248"/>
                  </a:lnTo>
                  <a:lnTo>
                    <a:pt x="51436" y="299789"/>
                  </a:lnTo>
                  <a:lnTo>
                    <a:pt x="23976" y="264248"/>
                  </a:lnTo>
                  <a:lnTo>
                    <a:pt x="6273" y="222299"/>
                  </a:lnTo>
                  <a:lnTo>
                    <a:pt x="0" y="175617"/>
                  </a:lnTo>
                  <a:lnTo>
                    <a:pt x="6273" y="128931"/>
                  </a:lnTo>
                  <a:lnTo>
                    <a:pt x="23976" y="86979"/>
                  </a:lnTo>
                  <a:lnTo>
                    <a:pt x="51436" y="51436"/>
                  </a:lnTo>
                  <a:lnTo>
                    <a:pt x="86979" y="23976"/>
                  </a:lnTo>
                  <a:lnTo>
                    <a:pt x="128931" y="6273"/>
                  </a:lnTo>
                  <a:lnTo>
                    <a:pt x="175617" y="0"/>
                  </a:lnTo>
                  <a:lnTo>
                    <a:pt x="203012" y="2125"/>
                  </a:lnTo>
                  <a:lnTo>
                    <a:pt x="229070" y="8287"/>
                  </a:lnTo>
                  <a:lnTo>
                    <a:pt x="253468" y="18164"/>
                  </a:lnTo>
                  <a:lnTo>
                    <a:pt x="275886" y="31433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2217" y="6807992"/>
              <a:ext cx="196548" cy="19655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320489" y="6617768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288504"/>
                  </a:moveTo>
                  <a:lnTo>
                    <a:pt x="28850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20489" y="6605224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5">
                  <a:moveTo>
                    <a:pt x="0" y="0"/>
                  </a:moveTo>
                  <a:lnTo>
                    <a:pt x="0" y="75264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20489" y="7132059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5">
                  <a:moveTo>
                    <a:pt x="0" y="0"/>
                  </a:moveTo>
                  <a:lnTo>
                    <a:pt x="0" y="75264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46273" y="6906272"/>
              <a:ext cx="75565" cy="0"/>
            </a:xfrm>
            <a:custGeom>
              <a:avLst/>
              <a:gdLst/>
              <a:ahLst/>
              <a:cxnLst/>
              <a:rect l="l" t="t" r="r" b="b"/>
              <a:pathLst>
                <a:path w="75564">
                  <a:moveTo>
                    <a:pt x="7526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19437" y="6906272"/>
              <a:ext cx="75565" cy="0"/>
            </a:xfrm>
            <a:custGeom>
              <a:avLst/>
              <a:gdLst/>
              <a:ahLst/>
              <a:cxnLst/>
              <a:rect l="l" t="t" r="r" b="b"/>
              <a:pathLst>
                <a:path w="75564">
                  <a:moveTo>
                    <a:pt x="75264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0365" y="6607300"/>
              <a:ext cx="209103" cy="20909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851186" y="6190527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742689" y="0"/>
                  </a:moveTo>
                  <a:lnTo>
                    <a:pt x="693857" y="1579"/>
                  </a:lnTo>
                  <a:lnTo>
                    <a:pt x="645868" y="6253"/>
                  </a:lnTo>
                  <a:lnTo>
                    <a:pt x="598821" y="13924"/>
                  </a:lnTo>
                  <a:lnTo>
                    <a:pt x="552813" y="24493"/>
                  </a:lnTo>
                  <a:lnTo>
                    <a:pt x="507942" y="37862"/>
                  </a:lnTo>
                  <a:lnTo>
                    <a:pt x="464305" y="53935"/>
                  </a:lnTo>
                  <a:lnTo>
                    <a:pt x="422002" y="72612"/>
                  </a:lnTo>
                  <a:lnTo>
                    <a:pt x="381129" y="93797"/>
                  </a:lnTo>
                  <a:lnTo>
                    <a:pt x="341784" y="117390"/>
                  </a:lnTo>
                  <a:lnTo>
                    <a:pt x="304066" y="143295"/>
                  </a:lnTo>
                  <a:lnTo>
                    <a:pt x="268072" y="171414"/>
                  </a:lnTo>
                  <a:lnTo>
                    <a:pt x="233900" y="201648"/>
                  </a:lnTo>
                  <a:lnTo>
                    <a:pt x="201648" y="233900"/>
                  </a:lnTo>
                  <a:lnTo>
                    <a:pt x="171414" y="268072"/>
                  </a:lnTo>
                  <a:lnTo>
                    <a:pt x="143295" y="304066"/>
                  </a:lnTo>
                  <a:lnTo>
                    <a:pt x="117390" y="341784"/>
                  </a:lnTo>
                  <a:lnTo>
                    <a:pt x="93797" y="381129"/>
                  </a:lnTo>
                  <a:lnTo>
                    <a:pt x="72612" y="422002"/>
                  </a:lnTo>
                  <a:lnTo>
                    <a:pt x="53935" y="464305"/>
                  </a:lnTo>
                  <a:lnTo>
                    <a:pt x="37862" y="507942"/>
                  </a:lnTo>
                  <a:lnTo>
                    <a:pt x="24493" y="552813"/>
                  </a:lnTo>
                  <a:lnTo>
                    <a:pt x="13924" y="598821"/>
                  </a:lnTo>
                  <a:lnTo>
                    <a:pt x="6253" y="645868"/>
                  </a:lnTo>
                  <a:lnTo>
                    <a:pt x="1579" y="693857"/>
                  </a:lnTo>
                  <a:lnTo>
                    <a:pt x="0" y="742689"/>
                  </a:lnTo>
                  <a:lnTo>
                    <a:pt x="1579" y="791521"/>
                  </a:lnTo>
                  <a:lnTo>
                    <a:pt x="6253" y="839510"/>
                  </a:lnTo>
                  <a:lnTo>
                    <a:pt x="13924" y="886557"/>
                  </a:lnTo>
                  <a:lnTo>
                    <a:pt x="24493" y="932565"/>
                  </a:lnTo>
                  <a:lnTo>
                    <a:pt x="37862" y="977436"/>
                  </a:lnTo>
                  <a:lnTo>
                    <a:pt x="53935" y="1021072"/>
                  </a:lnTo>
                  <a:lnTo>
                    <a:pt x="72612" y="1063376"/>
                  </a:lnTo>
                  <a:lnTo>
                    <a:pt x="93797" y="1104249"/>
                  </a:lnTo>
                  <a:lnTo>
                    <a:pt x="117390" y="1143593"/>
                  </a:lnTo>
                  <a:lnTo>
                    <a:pt x="143295" y="1181312"/>
                  </a:lnTo>
                  <a:lnTo>
                    <a:pt x="171414" y="1217306"/>
                  </a:lnTo>
                  <a:lnTo>
                    <a:pt x="201648" y="1251478"/>
                  </a:lnTo>
                  <a:lnTo>
                    <a:pt x="233900" y="1283730"/>
                  </a:lnTo>
                  <a:lnTo>
                    <a:pt x="268072" y="1313964"/>
                  </a:lnTo>
                  <a:lnTo>
                    <a:pt x="304066" y="1342082"/>
                  </a:lnTo>
                  <a:lnTo>
                    <a:pt x="341784" y="1367987"/>
                  </a:lnTo>
                  <a:lnTo>
                    <a:pt x="381129" y="1391581"/>
                  </a:lnTo>
                  <a:lnTo>
                    <a:pt x="422002" y="1412766"/>
                  </a:lnTo>
                  <a:lnTo>
                    <a:pt x="464305" y="1431443"/>
                  </a:lnTo>
                  <a:lnTo>
                    <a:pt x="507942" y="1447516"/>
                  </a:lnTo>
                  <a:lnTo>
                    <a:pt x="552813" y="1460885"/>
                  </a:lnTo>
                  <a:lnTo>
                    <a:pt x="598821" y="1471454"/>
                  </a:lnTo>
                  <a:lnTo>
                    <a:pt x="645868" y="1479125"/>
                  </a:lnTo>
                  <a:lnTo>
                    <a:pt x="693857" y="1483799"/>
                  </a:lnTo>
                  <a:lnTo>
                    <a:pt x="742689" y="1485378"/>
                  </a:lnTo>
                  <a:lnTo>
                    <a:pt x="791521" y="1483799"/>
                  </a:lnTo>
                  <a:lnTo>
                    <a:pt x="839510" y="1479125"/>
                  </a:lnTo>
                  <a:lnTo>
                    <a:pt x="886557" y="1471454"/>
                  </a:lnTo>
                  <a:lnTo>
                    <a:pt x="932565" y="1460885"/>
                  </a:lnTo>
                  <a:lnTo>
                    <a:pt x="977436" y="1447516"/>
                  </a:lnTo>
                  <a:lnTo>
                    <a:pt x="1021072" y="1431443"/>
                  </a:lnTo>
                  <a:lnTo>
                    <a:pt x="1063376" y="1412766"/>
                  </a:lnTo>
                  <a:lnTo>
                    <a:pt x="1104249" y="1391581"/>
                  </a:lnTo>
                  <a:lnTo>
                    <a:pt x="1143593" y="1367987"/>
                  </a:lnTo>
                  <a:lnTo>
                    <a:pt x="1181312" y="1342082"/>
                  </a:lnTo>
                  <a:lnTo>
                    <a:pt x="1217306" y="1313964"/>
                  </a:lnTo>
                  <a:lnTo>
                    <a:pt x="1251478" y="1283730"/>
                  </a:lnTo>
                  <a:lnTo>
                    <a:pt x="1283730" y="1251478"/>
                  </a:lnTo>
                  <a:lnTo>
                    <a:pt x="1313964" y="1217306"/>
                  </a:lnTo>
                  <a:lnTo>
                    <a:pt x="1342082" y="1181312"/>
                  </a:lnTo>
                  <a:lnTo>
                    <a:pt x="1367987" y="1143593"/>
                  </a:lnTo>
                  <a:lnTo>
                    <a:pt x="1391581" y="1104249"/>
                  </a:lnTo>
                  <a:lnTo>
                    <a:pt x="1412766" y="1063376"/>
                  </a:lnTo>
                  <a:lnTo>
                    <a:pt x="1431443" y="1021072"/>
                  </a:lnTo>
                  <a:lnTo>
                    <a:pt x="1447516" y="977436"/>
                  </a:lnTo>
                  <a:lnTo>
                    <a:pt x="1460885" y="932565"/>
                  </a:lnTo>
                  <a:lnTo>
                    <a:pt x="1471454" y="886557"/>
                  </a:lnTo>
                  <a:lnTo>
                    <a:pt x="1479125" y="839510"/>
                  </a:lnTo>
                  <a:lnTo>
                    <a:pt x="1483799" y="791521"/>
                  </a:lnTo>
                  <a:lnTo>
                    <a:pt x="1485378" y="742689"/>
                  </a:lnTo>
                  <a:lnTo>
                    <a:pt x="1483799" y="693857"/>
                  </a:lnTo>
                  <a:lnTo>
                    <a:pt x="1479125" y="645868"/>
                  </a:lnTo>
                  <a:lnTo>
                    <a:pt x="1471454" y="598821"/>
                  </a:lnTo>
                  <a:lnTo>
                    <a:pt x="1460885" y="552813"/>
                  </a:lnTo>
                  <a:lnTo>
                    <a:pt x="1447516" y="507942"/>
                  </a:lnTo>
                  <a:lnTo>
                    <a:pt x="1431443" y="464305"/>
                  </a:lnTo>
                  <a:lnTo>
                    <a:pt x="1412766" y="422002"/>
                  </a:lnTo>
                  <a:lnTo>
                    <a:pt x="1391581" y="381129"/>
                  </a:lnTo>
                  <a:lnTo>
                    <a:pt x="1367987" y="341784"/>
                  </a:lnTo>
                  <a:lnTo>
                    <a:pt x="1342082" y="304066"/>
                  </a:lnTo>
                  <a:lnTo>
                    <a:pt x="1313964" y="268072"/>
                  </a:lnTo>
                  <a:lnTo>
                    <a:pt x="1283730" y="233900"/>
                  </a:lnTo>
                  <a:lnTo>
                    <a:pt x="1251478" y="201648"/>
                  </a:lnTo>
                  <a:lnTo>
                    <a:pt x="1217306" y="171414"/>
                  </a:lnTo>
                  <a:lnTo>
                    <a:pt x="1181312" y="143295"/>
                  </a:lnTo>
                  <a:lnTo>
                    <a:pt x="1143593" y="117390"/>
                  </a:lnTo>
                  <a:lnTo>
                    <a:pt x="1104249" y="93797"/>
                  </a:lnTo>
                  <a:lnTo>
                    <a:pt x="1063376" y="72612"/>
                  </a:lnTo>
                  <a:lnTo>
                    <a:pt x="1021072" y="53935"/>
                  </a:lnTo>
                  <a:lnTo>
                    <a:pt x="977436" y="37862"/>
                  </a:lnTo>
                  <a:lnTo>
                    <a:pt x="932565" y="24493"/>
                  </a:lnTo>
                  <a:lnTo>
                    <a:pt x="886557" y="13924"/>
                  </a:lnTo>
                  <a:lnTo>
                    <a:pt x="839510" y="6253"/>
                  </a:lnTo>
                  <a:lnTo>
                    <a:pt x="791521" y="1579"/>
                  </a:lnTo>
                  <a:lnTo>
                    <a:pt x="742689" y="0"/>
                  </a:lnTo>
                  <a:close/>
                </a:path>
              </a:pathLst>
            </a:custGeom>
            <a:solidFill>
              <a:srgbClr val="E1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1590" y="6240930"/>
              <a:ext cx="1384575" cy="138457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37107" y="6580878"/>
              <a:ext cx="629920" cy="633095"/>
            </a:xfrm>
            <a:custGeom>
              <a:avLst/>
              <a:gdLst/>
              <a:ahLst/>
              <a:cxnLst/>
              <a:rect l="l" t="t" r="r" b="b"/>
              <a:pathLst>
                <a:path w="629920" h="633095">
                  <a:moveTo>
                    <a:pt x="314702" y="0"/>
                  </a:moveTo>
                  <a:lnTo>
                    <a:pt x="268197" y="3430"/>
                  </a:lnTo>
                  <a:lnTo>
                    <a:pt x="223811" y="13396"/>
                  </a:lnTo>
                  <a:lnTo>
                    <a:pt x="182031" y="29407"/>
                  </a:lnTo>
                  <a:lnTo>
                    <a:pt x="143343" y="50974"/>
                  </a:lnTo>
                  <a:lnTo>
                    <a:pt x="108234" y="77607"/>
                  </a:lnTo>
                  <a:lnTo>
                    <a:pt x="77190" y="108817"/>
                  </a:lnTo>
                  <a:lnTo>
                    <a:pt x="50700" y="144115"/>
                  </a:lnTo>
                  <a:lnTo>
                    <a:pt x="29249" y="183010"/>
                  </a:lnTo>
                  <a:lnTo>
                    <a:pt x="13324" y="225014"/>
                  </a:lnTo>
                  <a:lnTo>
                    <a:pt x="3412" y="269636"/>
                  </a:lnTo>
                  <a:lnTo>
                    <a:pt x="0" y="316388"/>
                  </a:lnTo>
                  <a:lnTo>
                    <a:pt x="3412" y="363142"/>
                  </a:lnTo>
                  <a:lnTo>
                    <a:pt x="13324" y="407766"/>
                  </a:lnTo>
                  <a:lnTo>
                    <a:pt x="29249" y="449770"/>
                  </a:lnTo>
                  <a:lnTo>
                    <a:pt x="50700" y="488665"/>
                  </a:lnTo>
                  <a:lnTo>
                    <a:pt x="77190" y="523962"/>
                  </a:lnTo>
                  <a:lnTo>
                    <a:pt x="108234" y="555172"/>
                  </a:lnTo>
                  <a:lnTo>
                    <a:pt x="143343" y="581804"/>
                  </a:lnTo>
                  <a:lnTo>
                    <a:pt x="182031" y="603370"/>
                  </a:lnTo>
                  <a:lnTo>
                    <a:pt x="223811" y="619381"/>
                  </a:lnTo>
                  <a:lnTo>
                    <a:pt x="268197" y="629346"/>
                  </a:lnTo>
                  <a:lnTo>
                    <a:pt x="314702" y="632776"/>
                  </a:lnTo>
                  <a:lnTo>
                    <a:pt x="361207" y="629346"/>
                  </a:lnTo>
                  <a:lnTo>
                    <a:pt x="405593" y="619381"/>
                  </a:lnTo>
                  <a:lnTo>
                    <a:pt x="447373" y="603370"/>
                  </a:lnTo>
                  <a:lnTo>
                    <a:pt x="486061" y="581804"/>
                  </a:lnTo>
                  <a:lnTo>
                    <a:pt x="521170" y="555172"/>
                  </a:lnTo>
                  <a:lnTo>
                    <a:pt x="552214" y="523962"/>
                  </a:lnTo>
                  <a:lnTo>
                    <a:pt x="578704" y="488665"/>
                  </a:lnTo>
                  <a:lnTo>
                    <a:pt x="600155" y="449770"/>
                  </a:lnTo>
                  <a:lnTo>
                    <a:pt x="616080" y="407766"/>
                  </a:lnTo>
                  <a:lnTo>
                    <a:pt x="625992" y="363142"/>
                  </a:lnTo>
                  <a:lnTo>
                    <a:pt x="629404" y="316388"/>
                  </a:lnTo>
                  <a:lnTo>
                    <a:pt x="625992" y="269636"/>
                  </a:lnTo>
                  <a:lnTo>
                    <a:pt x="616080" y="225014"/>
                  </a:lnTo>
                  <a:lnTo>
                    <a:pt x="600155" y="183010"/>
                  </a:lnTo>
                  <a:lnTo>
                    <a:pt x="578704" y="144115"/>
                  </a:lnTo>
                  <a:lnTo>
                    <a:pt x="552214" y="108817"/>
                  </a:lnTo>
                  <a:lnTo>
                    <a:pt x="521170" y="77607"/>
                  </a:lnTo>
                  <a:lnTo>
                    <a:pt x="486061" y="50974"/>
                  </a:lnTo>
                  <a:lnTo>
                    <a:pt x="447373" y="29407"/>
                  </a:lnTo>
                  <a:lnTo>
                    <a:pt x="405593" y="13396"/>
                  </a:lnTo>
                  <a:lnTo>
                    <a:pt x="361207" y="3430"/>
                  </a:lnTo>
                  <a:lnTo>
                    <a:pt x="314702" y="0"/>
                  </a:lnTo>
                  <a:close/>
                </a:path>
              </a:pathLst>
            </a:custGeom>
            <a:solidFill>
              <a:srgbClr val="F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5021" y="6732129"/>
              <a:ext cx="549983" cy="55290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556337" y="6600170"/>
              <a:ext cx="591185" cy="594360"/>
            </a:xfrm>
            <a:custGeom>
              <a:avLst/>
              <a:gdLst/>
              <a:ahLst/>
              <a:cxnLst/>
              <a:rect l="l" t="t" r="r" b="b"/>
              <a:pathLst>
                <a:path w="591184" h="594359">
                  <a:moveTo>
                    <a:pt x="590918" y="297167"/>
                  </a:moveTo>
                  <a:lnTo>
                    <a:pt x="587044" y="249008"/>
                  </a:lnTo>
                  <a:lnTo>
                    <a:pt x="575843" y="203301"/>
                  </a:lnTo>
                  <a:lnTo>
                    <a:pt x="557898" y="160680"/>
                  </a:lnTo>
                  <a:lnTo>
                    <a:pt x="550735" y="149085"/>
                  </a:lnTo>
                  <a:lnTo>
                    <a:pt x="550735" y="297167"/>
                  </a:lnTo>
                  <a:lnTo>
                    <a:pt x="546608" y="343230"/>
                  </a:lnTo>
                  <a:lnTo>
                    <a:pt x="534733" y="386613"/>
                  </a:lnTo>
                  <a:lnTo>
                    <a:pt x="546608" y="343230"/>
                  </a:lnTo>
                  <a:lnTo>
                    <a:pt x="550722" y="297167"/>
                  </a:lnTo>
                  <a:lnTo>
                    <a:pt x="550735" y="149085"/>
                  </a:lnTo>
                  <a:lnTo>
                    <a:pt x="533857" y="121742"/>
                  </a:lnTo>
                  <a:lnTo>
                    <a:pt x="504317" y="87109"/>
                  </a:lnTo>
                  <a:lnTo>
                    <a:pt x="490601" y="75272"/>
                  </a:lnTo>
                  <a:lnTo>
                    <a:pt x="490601" y="462368"/>
                  </a:lnTo>
                  <a:lnTo>
                    <a:pt x="459816" y="493306"/>
                  </a:lnTo>
                  <a:lnTo>
                    <a:pt x="424192" y="518629"/>
                  </a:lnTo>
                  <a:lnTo>
                    <a:pt x="384467" y="537616"/>
                  </a:lnTo>
                  <a:lnTo>
                    <a:pt x="424192" y="518617"/>
                  </a:lnTo>
                  <a:lnTo>
                    <a:pt x="459816" y="493306"/>
                  </a:lnTo>
                  <a:lnTo>
                    <a:pt x="490601" y="462368"/>
                  </a:lnTo>
                  <a:lnTo>
                    <a:pt x="490601" y="75272"/>
                  </a:lnTo>
                  <a:lnTo>
                    <a:pt x="469887" y="57391"/>
                  </a:lnTo>
                  <a:lnTo>
                    <a:pt x="442709" y="40411"/>
                  </a:lnTo>
                  <a:lnTo>
                    <a:pt x="431177" y="33197"/>
                  </a:lnTo>
                  <a:lnTo>
                    <a:pt x="388823" y="15163"/>
                  </a:lnTo>
                  <a:lnTo>
                    <a:pt x="343420" y="3898"/>
                  </a:lnTo>
                  <a:lnTo>
                    <a:pt x="341350" y="3733"/>
                  </a:lnTo>
                  <a:lnTo>
                    <a:pt x="341350" y="549541"/>
                  </a:lnTo>
                  <a:lnTo>
                    <a:pt x="295579" y="553681"/>
                  </a:lnTo>
                  <a:lnTo>
                    <a:pt x="249745" y="549541"/>
                  </a:lnTo>
                  <a:lnTo>
                    <a:pt x="295579" y="553669"/>
                  </a:lnTo>
                  <a:lnTo>
                    <a:pt x="341350" y="549541"/>
                  </a:lnTo>
                  <a:lnTo>
                    <a:pt x="341350" y="3733"/>
                  </a:lnTo>
                  <a:lnTo>
                    <a:pt x="295579" y="0"/>
                  </a:lnTo>
                  <a:lnTo>
                    <a:pt x="247675" y="3898"/>
                  </a:lnTo>
                  <a:lnTo>
                    <a:pt x="202222" y="15163"/>
                  </a:lnTo>
                  <a:lnTo>
                    <a:pt x="166789" y="30238"/>
                  </a:lnTo>
                  <a:lnTo>
                    <a:pt x="166789" y="518617"/>
                  </a:lnTo>
                  <a:lnTo>
                    <a:pt x="131140" y="493306"/>
                  </a:lnTo>
                  <a:lnTo>
                    <a:pt x="166789" y="518617"/>
                  </a:lnTo>
                  <a:lnTo>
                    <a:pt x="166789" y="30238"/>
                  </a:lnTo>
                  <a:lnTo>
                    <a:pt x="159816" y="33197"/>
                  </a:lnTo>
                  <a:lnTo>
                    <a:pt x="121094" y="57391"/>
                  </a:lnTo>
                  <a:lnTo>
                    <a:pt x="100330" y="75311"/>
                  </a:lnTo>
                  <a:lnTo>
                    <a:pt x="100330" y="462368"/>
                  </a:lnTo>
                  <a:lnTo>
                    <a:pt x="75107" y="426567"/>
                  </a:lnTo>
                  <a:lnTo>
                    <a:pt x="100330" y="462368"/>
                  </a:lnTo>
                  <a:lnTo>
                    <a:pt x="100330" y="75311"/>
                  </a:lnTo>
                  <a:lnTo>
                    <a:pt x="86639" y="87109"/>
                  </a:lnTo>
                  <a:lnTo>
                    <a:pt x="57073" y="121742"/>
                  </a:lnTo>
                  <a:lnTo>
                    <a:pt x="44310" y="142405"/>
                  </a:lnTo>
                  <a:lnTo>
                    <a:pt x="44310" y="343230"/>
                  </a:lnTo>
                  <a:lnTo>
                    <a:pt x="40182" y="297167"/>
                  </a:lnTo>
                  <a:lnTo>
                    <a:pt x="44310" y="343230"/>
                  </a:lnTo>
                  <a:lnTo>
                    <a:pt x="44310" y="142405"/>
                  </a:lnTo>
                  <a:lnTo>
                    <a:pt x="33020" y="160680"/>
                  </a:lnTo>
                  <a:lnTo>
                    <a:pt x="15087" y="203301"/>
                  </a:lnTo>
                  <a:lnTo>
                    <a:pt x="3873" y="249008"/>
                  </a:lnTo>
                  <a:lnTo>
                    <a:pt x="0" y="297167"/>
                  </a:lnTo>
                  <a:lnTo>
                    <a:pt x="3873" y="345262"/>
                  </a:lnTo>
                  <a:lnTo>
                    <a:pt x="15087" y="390931"/>
                  </a:lnTo>
                  <a:lnTo>
                    <a:pt x="33020" y="433539"/>
                  </a:lnTo>
                  <a:lnTo>
                    <a:pt x="57073" y="472478"/>
                  </a:lnTo>
                  <a:lnTo>
                    <a:pt x="86639" y="507123"/>
                  </a:lnTo>
                  <a:lnTo>
                    <a:pt x="121094" y="536867"/>
                  </a:lnTo>
                  <a:lnTo>
                    <a:pt x="159816" y="561073"/>
                  </a:lnTo>
                  <a:lnTo>
                    <a:pt x="202222" y="579132"/>
                  </a:lnTo>
                  <a:lnTo>
                    <a:pt x="247675" y="590410"/>
                  </a:lnTo>
                  <a:lnTo>
                    <a:pt x="295579" y="594321"/>
                  </a:lnTo>
                  <a:lnTo>
                    <a:pt x="343420" y="590410"/>
                  </a:lnTo>
                  <a:lnTo>
                    <a:pt x="388823" y="579132"/>
                  </a:lnTo>
                  <a:lnTo>
                    <a:pt x="431177" y="561073"/>
                  </a:lnTo>
                  <a:lnTo>
                    <a:pt x="469887" y="536867"/>
                  </a:lnTo>
                  <a:lnTo>
                    <a:pt x="504317" y="507123"/>
                  </a:lnTo>
                  <a:lnTo>
                    <a:pt x="533857" y="472478"/>
                  </a:lnTo>
                  <a:lnTo>
                    <a:pt x="557898" y="433539"/>
                  </a:lnTo>
                  <a:lnTo>
                    <a:pt x="575843" y="390931"/>
                  </a:lnTo>
                  <a:lnTo>
                    <a:pt x="587044" y="345262"/>
                  </a:lnTo>
                  <a:lnTo>
                    <a:pt x="590918" y="297167"/>
                  </a:lnTo>
                  <a:close/>
                </a:path>
              </a:pathLst>
            </a:custGeom>
            <a:solidFill>
              <a:srgbClr val="DE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0625" y="6674896"/>
              <a:ext cx="442363" cy="44472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737187" y="6832749"/>
              <a:ext cx="221615" cy="146685"/>
            </a:xfrm>
            <a:custGeom>
              <a:avLst/>
              <a:gdLst/>
              <a:ahLst/>
              <a:cxnLst/>
              <a:rect l="l" t="t" r="r" b="b"/>
              <a:pathLst>
                <a:path w="221615" h="146684">
                  <a:moveTo>
                    <a:pt x="0" y="70332"/>
                  </a:moveTo>
                  <a:lnTo>
                    <a:pt x="75798" y="146540"/>
                  </a:lnTo>
                  <a:lnTo>
                    <a:pt x="221553" y="0"/>
                  </a:lnTo>
                </a:path>
              </a:pathLst>
            </a:custGeom>
            <a:ln w="64710">
              <a:solidFill>
                <a:srgbClr val="DD2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16629" y="6536220"/>
              <a:ext cx="320040" cy="160020"/>
            </a:xfrm>
            <a:custGeom>
              <a:avLst/>
              <a:gdLst/>
              <a:ahLst/>
              <a:cxnLst/>
              <a:rect l="l" t="t" r="r" b="b"/>
              <a:pathLst>
                <a:path w="320040" h="160020">
                  <a:moveTo>
                    <a:pt x="320042" y="160016"/>
                  </a:moveTo>
                  <a:lnTo>
                    <a:pt x="160026" y="0"/>
                  </a:lnTo>
                  <a:lnTo>
                    <a:pt x="0" y="160016"/>
                  </a:lnTo>
                </a:path>
              </a:pathLst>
            </a:custGeom>
            <a:ln w="10470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76652" y="6542317"/>
              <a:ext cx="0" cy="687070"/>
            </a:xfrm>
            <a:custGeom>
              <a:avLst/>
              <a:gdLst/>
              <a:ahLst/>
              <a:cxnLst/>
              <a:rect l="l" t="t" r="r" b="b"/>
              <a:pathLst>
                <a:path h="687070">
                  <a:moveTo>
                    <a:pt x="0" y="0"/>
                  </a:moveTo>
                  <a:lnTo>
                    <a:pt x="0" y="686733"/>
                  </a:lnTo>
                </a:path>
              </a:pathLst>
            </a:custGeom>
            <a:ln w="10470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57690" y="6908943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938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0514" y="6552826"/>
              <a:ext cx="127294" cy="1538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490631" y="6908941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59">
                  <a:moveTo>
                    <a:pt x="0" y="226003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57690" y="6908943"/>
              <a:ext cx="133350" cy="266065"/>
            </a:xfrm>
            <a:custGeom>
              <a:avLst/>
              <a:gdLst/>
              <a:ahLst/>
              <a:cxnLst/>
              <a:rect l="l" t="t" r="r" b="b"/>
              <a:pathLst>
                <a:path w="133350" h="266065">
                  <a:moveTo>
                    <a:pt x="0" y="0"/>
                  </a:moveTo>
                  <a:lnTo>
                    <a:pt x="0" y="239291"/>
                  </a:lnTo>
                  <a:lnTo>
                    <a:pt x="2089" y="249644"/>
                  </a:lnTo>
                  <a:lnTo>
                    <a:pt x="7787" y="258098"/>
                  </a:lnTo>
                  <a:lnTo>
                    <a:pt x="16238" y="263797"/>
                  </a:lnTo>
                  <a:lnTo>
                    <a:pt x="26585" y="265887"/>
                  </a:lnTo>
                  <a:lnTo>
                    <a:pt x="39883" y="265887"/>
                  </a:lnTo>
                  <a:lnTo>
                    <a:pt x="50230" y="263797"/>
                  </a:lnTo>
                  <a:lnTo>
                    <a:pt x="58681" y="258098"/>
                  </a:lnTo>
                  <a:lnTo>
                    <a:pt x="64379" y="249644"/>
                  </a:lnTo>
                  <a:lnTo>
                    <a:pt x="66469" y="239291"/>
                  </a:lnTo>
                  <a:lnTo>
                    <a:pt x="66469" y="53181"/>
                  </a:lnTo>
                  <a:lnTo>
                    <a:pt x="66469" y="239291"/>
                  </a:lnTo>
                  <a:lnTo>
                    <a:pt x="68558" y="249644"/>
                  </a:lnTo>
                  <a:lnTo>
                    <a:pt x="74256" y="258098"/>
                  </a:lnTo>
                  <a:lnTo>
                    <a:pt x="82707" y="263797"/>
                  </a:lnTo>
                  <a:lnTo>
                    <a:pt x="93054" y="265887"/>
                  </a:lnTo>
                  <a:lnTo>
                    <a:pt x="106352" y="265887"/>
                  </a:lnTo>
                  <a:lnTo>
                    <a:pt x="116699" y="263797"/>
                  </a:lnTo>
                  <a:lnTo>
                    <a:pt x="125150" y="258098"/>
                  </a:lnTo>
                  <a:lnTo>
                    <a:pt x="130848" y="249644"/>
                  </a:lnTo>
                  <a:lnTo>
                    <a:pt x="132938" y="239291"/>
                  </a:lnTo>
                  <a:lnTo>
                    <a:pt x="132938" y="226003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04511" y="6696239"/>
              <a:ext cx="239395" cy="239395"/>
            </a:xfrm>
            <a:custGeom>
              <a:avLst/>
              <a:gdLst/>
              <a:ahLst/>
              <a:cxnLst/>
              <a:rect l="l" t="t" r="r" b="b"/>
              <a:pathLst>
                <a:path w="239395" h="239395">
                  <a:moveTo>
                    <a:pt x="186119" y="66469"/>
                  </a:moveTo>
                  <a:lnTo>
                    <a:pt x="186119" y="212705"/>
                  </a:lnTo>
                  <a:lnTo>
                    <a:pt x="212705" y="239291"/>
                  </a:lnTo>
                  <a:lnTo>
                    <a:pt x="223058" y="237201"/>
                  </a:lnTo>
                  <a:lnTo>
                    <a:pt x="231512" y="231503"/>
                  </a:lnTo>
                  <a:lnTo>
                    <a:pt x="237211" y="223052"/>
                  </a:lnTo>
                  <a:lnTo>
                    <a:pt x="239301" y="212705"/>
                  </a:lnTo>
                  <a:lnTo>
                    <a:pt x="239301" y="53171"/>
                  </a:lnTo>
                  <a:lnTo>
                    <a:pt x="235122" y="32476"/>
                  </a:lnTo>
                  <a:lnTo>
                    <a:pt x="223724" y="15575"/>
                  </a:lnTo>
                  <a:lnTo>
                    <a:pt x="206820" y="4179"/>
                  </a:lnTo>
                  <a:lnTo>
                    <a:pt x="186119" y="0"/>
                  </a:lnTo>
                  <a:lnTo>
                    <a:pt x="53181" y="0"/>
                  </a:lnTo>
                  <a:lnTo>
                    <a:pt x="32481" y="4179"/>
                  </a:lnTo>
                  <a:lnTo>
                    <a:pt x="15576" y="15575"/>
                  </a:lnTo>
                  <a:lnTo>
                    <a:pt x="4179" y="32476"/>
                  </a:lnTo>
                  <a:lnTo>
                    <a:pt x="0" y="53171"/>
                  </a:lnTo>
                  <a:lnTo>
                    <a:pt x="0" y="212705"/>
                  </a:lnTo>
                  <a:lnTo>
                    <a:pt x="2089" y="223052"/>
                  </a:lnTo>
                  <a:lnTo>
                    <a:pt x="7787" y="231503"/>
                  </a:lnTo>
                  <a:lnTo>
                    <a:pt x="16238" y="237201"/>
                  </a:lnTo>
                  <a:lnTo>
                    <a:pt x="26585" y="239291"/>
                  </a:lnTo>
                  <a:lnTo>
                    <a:pt x="36938" y="237201"/>
                  </a:lnTo>
                  <a:lnTo>
                    <a:pt x="45392" y="231503"/>
                  </a:lnTo>
                  <a:lnTo>
                    <a:pt x="51091" y="223052"/>
                  </a:lnTo>
                  <a:lnTo>
                    <a:pt x="53181" y="212705"/>
                  </a:lnTo>
                  <a:lnTo>
                    <a:pt x="53181" y="66469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24161" y="678929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24161" y="684247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24161" y="6736120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9809" y="6552826"/>
              <a:ext cx="127294" cy="15388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96985" y="6908943"/>
              <a:ext cx="133350" cy="266065"/>
            </a:xfrm>
            <a:custGeom>
              <a:avLst/>
              <a:gdLst/>
              <a:ahLst/>
              <a:cxnLst/>
              <a:rect l="l" t="t" r="r" b="b"/>
              <a:pathLst>
                <a:path w="133350" h="266065">
                  <a:moveTo>
                    <a:pt x="0" y="0"/>
                  </a:moveTo>
                  <a:lnTo>
                    <a:pt x="0" y="239291"/>
                  </a:lnTo>
                  <a:lnTo>
                    <a:pt x="2089" y="249644"/>
                  </a:lnTo>
                  <a:lnTo>
                    <a:pt x="7787" y="258098"/>
                  </a:lnTo>
                  <a:lnTo>
                    <a:pt x="16238" y="263797"/>
                  </a:lnTo>
                  <a:lnTo>
                    <a:pt x="26585" y="265887"/>
                  </a:lnTo>
                  <a:lnTo>
                    <a:pt x="39883" y="265887"/>
                  </a:lnTo>
                  <a:lnTo>
                    <a:pt x="50230" y="263797"/>
                  </a:lnTo>
                  <a:lnTo>
                    <a:pt x="58681" y="258098"/>
                  </a:lnTo>
                  <a:lnTo>
                    <a:pt x="64379" y="249644"/>
                  </a:lnTo>
                  <a:lnTo>
                    <a:pt x="66469" y="239291"/>
                  </a:lnTo>
                  <a:lnTo>
                    <a:pt x="66469" y="53181"/>
                  </a:lnTo>
                  <a:lnTo>
                    <a:pt x="66469" y="239291"/>
                  </a:lnTo>
                  <a:lnTo>
                    <a:pt x="68558" y="249644"/>
                  </a:lnTo>
                  <a:lnTo>
                    <a:pt x="74256" y="258098"/>
                  </a:lnTo>
                  <a:lnTo>
                    <a:pt x="82707" y="263797"/>
                  </a:lnTo>
                  <a:lnTo>
                    <a:pt x="93054" y="265887"/>
                  </a:lnTo>
                  <a:lnTo>
                    <a:pt x="106352" y="265887"/>
                  </a:lnTo>
                  <a:lnTo>
                    <a:pt x="116699" y="263797"/>
                  </a:lnTo>
                  <a:lnTo>
                    <a:pt x="125150" y="258098"/>
                  </a:lnTo>
                  <a:lnTo>
                    <a:pt x="130848" y="249644"/>
                  </a:lnTo>
                  <a:lnTo>
                    <a:pt x="132938" y="239291"/>
                  </a:lnTo>
                  <a:lnTo>
                    <a:pt x="132938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43807" y="6696239"/>
              <a:ext cx="239395" cy="239395"/>
            </a:xfrm>
            <a:custGeom>
              <a:avLst/>
              <a:gdLst/>
              <a:ahLst/>
              <a:cxnLst/>
              <a:rect l="l" t="t" r="r" b="b"/>
              <a:pathLst>
                <a:path w="239395" h="239395">
                  <a:moveTo>
                    <a:pt x="186119" y="66469"/>
                  </a:moveTo>
                  <a:lnTo>
                    <a:pt x="186119" y="212705"/>
                  </a:lnTo>
                  <a:lnTo>
                    <a:pt x="212705" y="239291"/>
                  </a:lnTo>
                  <a:lnTo>
                    <a:pt x="223057" y="237201"/>
                  </a:lnTo>
                  <a:lnTo>
                    <a:pt x="231507" y="231503"/>
                  </a:lnTo>
                  <a:lnTo>
                    <a:pt x="237203" y="223052"/>
                  </a:lnTo>
                  <a:lnTo>
                    <a:pt x="239291" y="212705"/>
                  </a:lnTo>
                  <a:lnTo>
                    <a:pt x="239291" y="53171"/>
                  </a:lnTo>
                  <a:lnTo>
                    <a:pt x="235113" y="32476"/>
                  </a:lnTo>
                  <a:lnTo>
                    <a:pt x="223719" y="15575"/>
                  </a:lnTo>
                  <a:lnTo>
                    <a:pt x="206818" y="4179"/>
                  </a:lnTo>
                  <a:lnTo>
                    <a:pt x="186119" y="0"/>
                  </a:lnTo>
                  <a:lnTo>
                    <a:pt x="53181" y="0"/>
                  </a:lnTo>
                  <a:lnTo>
                    <a:pt x="32481" y="4179"/>
                  </a:lnTo>
                  <a:lnTo>
                    <a:pt x="15576" y="15575"/>
                  </a:lnTo>
                  <a:lnTo>
                    <a:pt x="4179" y="32476"/>
                  </a:lnTo>
                  <a:lnTo>
                    <a:pt x="0" y="53171"/>
                  </a:lnTo>
                  <a:lnTo>
                    <a:pt x="0" y="212705"/>
                  </a:lnTo>
                  <a:lnTo>
                    <a:pt x="2089" y="223052"/>
                  </a:lnTo>
                  <a:lnTo>
                    <a:pt x="7787" y="231503"/>
                  </a:lnTo>
                  <a:lnTo>
                    <a:pt x="16238" y="237201"/>
                  </a:lnTo>
                  <a:lnTo>
                    <a:pt x="26585" y="239291"/>
                  </a:lnTo>
                  <a:lnTo>
                    <a:pt x="36938" y="237201"/>
                  </a:lnTo>
                  <a:lnTo>
                    <a:pt x="45392" y="231503"/>
                  </a:lnTo>
                  <a:lnTo>
                    <a:pt x="51091" y="223052"/>
                  </a:lnTo>
                  <a:lnTo>
                    <a:pt x="53181" y="212705"/>
                  </a:lnTo>
                  <a:lnTo>
                    <a:pt x="53181" y="66469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96985" y="6908943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938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63456" y="678929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63456" y="684247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63456" y="6736120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31102" y="7221744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70">
                  <a:moveTo>
                    <a:pt x="0" y="0"/>
                  </a:moveTo>
                  <a:lnTo>
                    <a:pt x="584945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75942" y="3067484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742689" y="0"/>
                  </a:moveTo>
                  <a:lnTo>
                    <a:pt x="693857" y="1579"/>
                  </a:lnTo>
                  <a:lnTo>
                    <a:pt x="645868" y="6253"/>
                  </a:lnTo>
                  <a:lnTo>
                    <a:pt x="598821" y="13924"/>
                  </a:lnTo>
                  <a:lnTo>
                    <a:pt x="552813" y="24493"/>
                  </a:lnTo>
                  <a:lnTo>
                    <a:pt x="507942" y="37862"/>
                  </a:lnTo>
                  <a:lnTo>
                    <a:pt x="464305" y="53935"/>
                  </a:lnTo>
                  <a:lnTo>
                    <a:pt x="422002" y="72612"/>
                  </a:lnTo>
                  <a:lnTo>
                    <a:pt x="381129" y="93797"/>
                  </a:lnTo>
                  <a:lnTo>
                    <a:pt x="341784" y="117390"/>
                  </a:lnTo>
                  <a:lnTo>
                    <a:pt x="304066" y="143295"/>
                  </a:lnTo>
                  <a:lnTo>
                    <a:pt x="268072" y="171414"/>
                  </a:lnTo>
                  <a:lnTo>
                    <a:pt x="233900" y="201648"/>
                  </a:lnTo>
                  <a:lnTo>
                    <a:pt x="201648" y="233900"/>
                  </a:lnTo>
                  <a:lnTo>
                    <a:pt x="171414" y="268072"/>
                  </a:lnTo>
                  <a:lnTo>
                    <a:pt x="143295" y="304066"/>
                  </a:lnTo>
                  <a:lnTo>
                    <a:pt x="117390" y="341784"/>
                  </a:lnTo>
                  <a:lnTo>
                    <a:pt x="93797" y="381129"/>
                  </a:lnTo>
                  <a:lnTo>
                    <a:pt x="72612" y="422002"/>
                  </a:lnTo>
                  <a:lnTo>
                    <a:pt x="53935" y="464305"/>
                  </a:lnTo>
                  <a:lnTo>
                    <a:pt x="37862" y="507942"/>
                  </a:lnTo>
                  <a:lnTo>
                    <a:pt x="24493" y="552813"/>
                  </a:lnTo>
                  <a:lnTo>
                    <a:pt x="13924" y="598821"/>
                  </a:lnTo>
                  <a:lnTo>
                    <a:pt x="6253" y="645868"/>
                  </a:lnTo>
                  <a:lnTo>
                    <a:pt x="1579" y="693857"/>
                  </a:lnTo>
                  <a:lnTo>
                    <a:pt x="0" y="742689"/>
                  </a:lnTo>
                  <a:lnTo>
                    <a:pt x="1579" y="791521"/>
                  </a:lnTo>
                  <a:lnTo>
                    <a:pt x="6253" y="839510"/>
                  </a:lnTo>
                  <a:lnTo>
                    <a:pt x="13924" y="886557"/>
                  </a:lnTo>
                  <a:lnTo>
                    <a:pt x="24493" y="932565"/>
                  </a:lnTo>
                  <a:lnTo>
                    <a:pt x="37862" y="977436"/>
                  </a:lnTo>
                  <a:lnTo>
                    <a:pt x="53935" y="1021072"/>
                  </a:lnTo>
                  <a:lnTo>
                    <a:pt x="72612" y="1063376"/>
                  </a:lnTo>
                  <a:lnTo>
                    <a:pt x="93797" y="1104249"/>
                  </a:lnTo>
                  <a:lnTo>
                    <a:pt x="117390" y="1143593"/>
                  </a:lnTo>
                  <a:lnTo>
                    <a:pt x="143295" y="1181312"/>
                  </a:lnTo>
                  <a:lnTo>
                    <a:pt x="171414" y="1217306"/>
                  </a:lnTo>
                  <a:lnTo>
                    <a:pt x="201648" y="1251478"/>
                  </a:lnTo>
                  <a:lnTo>
                    <a:pt x="233900" y="1283730"/>
                  </a:lnTo>
                  <a:lnTo>
                    <a:pt x="268072" y="1313964"/>
                  </a:lnTo>
                  <a:lnTo>
                    <a:pt x="304066" y="1342082"/>
                  </a:lnTo>
                  <a:lnTo>
                    <a:pt x="341784" y="1367987"/>
                  </a:lnTo>
                  <a:lnTo>
                    <a:pt x="381129" y="1391581"/>
                  </a:lnTo>
                  <a:lnTo>
                    <a:pt x="422002" y="1412766"/>
                  </a:lnTo>
                  <a:lnTo>
                    <a:pt x="464305" y="1431443"/>
                  </a:lnTo>
                  <a:lnTo>
                    <a:pt x="507942" y="1447516"/>
                  </a:lnTo>
                  <a:lnTo>
                    <a:pt x="552813" y="1460885"/>
                  </a:lnTo>
                  <a:lnTo>
                    <a:pt x="598821" y="1471454"/>
                  </a:lnTo>
                  <a:lnTo>
                    <a:pt x="645868" y="1479125"/>
                  </a:lnTo>
                  <a:lnTo>
                    <a:pt x="693857" y="1483799"/>
                  </a:lnTo>
                  <a:lnTo>
                    <a:pt x="742689" y="1485378"/>
                  </a:lnTo>
                  <a:lnTo>
                    <a:pt x="791521" y="1483799"/>
                  </a:lnTo>
                  <a:lnTo>
                    <a:pt x="839510" y="1479125"/>
                  </a:lnTo>
                  <a:lnTo>
                    <a:pt x="886557" y="1471454"/>
                  </a:lnTo>
                  <a:lnTo>
                    <a:pt x="932565" y="1460885"/>
                  </a:lnTo>
                  <a:lnTo>
                    <a:pt x="977436" y="1447516"/>
                  </a:lnTo>
                  <a:lnTo>
                    <a:pt x="1021072" y="1431443"/>
                  </a:lnTo>
                  <a:lnTo>
                    <a:pt x="1063376" y="1412766"/>
                  </a:lnTo>
                  <a:lnTo>
                    <a:pt x="1104249" y="1391581"/>
                  </a:lnTo>
                  <a:lnTo>
                    <a:pt x="1143593" y="1367987"/>
                  </a:lnTo>
                  <a:lnTo>
                    <a:pt x="1181312" y="1342082"/>
                  </a:lnTo>
                  <a:lnTo>
                    <a:pt x="1217306" y="1313964"/>
                  </a:lnTo>
                  <a:lnTo>
                    <a:pt x="1251478" y="1283730"/>
                  </a:lnTo>
                  <a:lnTo>
                    <a:pt x="1283730" y="1251478"/>
                  </a:lnTo>
                  <a:lnTo>
                    <a:pt x="1313964" y="1217306"/>
                  </a:lnTo>
                  <a:lnTo>
                    <a:pt x="1342082" y="1181312"/>
                  </a:lnTo>
                  <a:lnTo>
                    <a:pt x="1367987" y="1143593"/>
                  </a:lnTo>
                  <a:lnTo>
                    <a:pt x="1391581" y="1104249"/>
                  </a:lnTo>
                  <a:lnTo>
                    <a:pt x="1412766" y="1063376"/>
                  </a:lnTo>
                  <a:lnTo>
                    <a:pt x="1431443" y="1021072"/>
                  </a:lnTo>
                  <a:lnTo>
                    <a:pt x="1447516" y="977436"/>
                  </a:lnTo>
                  <a:lnTo>
                    <a:pt x="1460885" y="932565"/>
                  </a:lnTo>
                  <a:lnTo>
                    <a:pt x="1471454" y="886557"/>
                  </a:lnTo>
                  <a:lnTo>
                    <a:pt x="1479125" y="839510"/>
                  </a:lnTo>
                  <a:lnTo>
                    <a:pt x="1483799" y="791521"/>
                  </a:lnTo>
                  <a:lnTo>
                    <a:pt x="1485378" y="742689"/>
                  </a:lnTo>
                  <a:lnTo>
                    <a:pt x="1483799" y="693857"/>
                  </a:lnTo>
                  <a:lnTo>
                    <a:pt x="1479125" y="645868"/>
                  </a:lnTo>
                  <a:lnTo>
                    <a:pt x="1471454" y="598821"/>
                  </a:lnTo>
                  <a:lnTo>
                    <a:pt x="1460885" y="552813"/>
                  </a:lnTo>
                  <a:lnTo>
                    <a:pt x="1447516" y="507942"/>
                  </a:lnTo>
                  <a:lnTo>
                    <a:pt x="1431443" y="464305"/>
                  </a:lnTo>
                  <a:lnTo>
                    <a:pt x="1412766" y="422002"/>
                  </a:lnTo>
                  <a:lnTo>
                    <a:pt x="1391581" y="381129"/>
                  </a:lnTo>
                  <a:lnTo>
                    <a:pt x="1367987" y="341784"/>
                  </a:lnTo>
                  <a:lnTo>
                    <a:pt x="1342082" y="304066"/>
                  </a:lnTo>
                  <a:lnTo>
                    <a:pt x="1313964" y="268072"/>
                  </a:lnTo>
                  <a:lnTo>
                    <a:pt x="1283730" y="233900"/>
                  </a:lnTo>
                  <a:lnTo>
                    <a:pt x="1251478" y="201648"/>
                  </a:lnTo>
                  <a:lnTo>
                    <a:pt x="1217306" y="171414"/>
                  </a:lnTo>
                  <a:lnTo>
                    <a:pt x="1181312" y="143295"/>
                  </a:lnTo>
                  <a:lnTo>
                    <a:pt x="1143593" y="117390"/>
                  </a:lnTo>
                  <a:lnTo>
                    <a:pt x="1104249" y="93797"/>
                  </a:lnTo>
                  <a:lnTo>
                    <a:pt x="1063376" y="72612"/>
                  </a:lnTo>
                  <a:lnTo>
                    <a:pt x="1021072" y="53935"/>
                  </a:lnTo>
                  <a:lnTo>
                    <a:pt x="977436" y="37862"/>
                  </a:lnTo>
                  <a:lnTo>
                    <a:pt x="932565" y="24493"/>
                  </a:lnTo>
                  <a:lnTo>
                    <a:pt x="886557" y="13924"/>
                  </a:lnTo>
                  <a:lnTo>
                    <a:pt x="839510" y="6253"/>
                  </a:lnTo>
                  <a:lnTo>
                    <a:pt x="791521" y="1579"/>
                  </a:lnTo>
                  <a:lnTo>
                    <a:pt x="742689" y="0"/>
                  </a:lnTo>
                  <a:close/>
                </a:path>
              </a:pathLst>
            </a:custGeom>
            <a:solidFill>
              <a:srgbClr val="E1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26347" y="3117894"/>
              <a:ext cx="1384575" cy="138456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461863" y="3458091"/>
              <a:ext cx="629920" cy="633095"/>
            </a:xfrm>
            <a:custGeom>
              <a:avLst/>
              <a:gdLst/>
              <a:ahLst/>
              <a:cxnLst/>
              <a:rect l="l" t="t" r="r" b="b"/>
              <a:pathLst>
                <a:path w="629920" h="633095">
                  <a:moveTo>
                    <a:pt x="314702" y="0"/>
                  </a:moveTo>
                  <a:lnTo>
                    <a:pt x="268197" y="3430"/>
                  </a:lnTo>
                  <a:lnTo>
                    <a:pt x="223811" y="13396"/>
                  </a:lnTo>
                  <a:lnTo>
                    <a:pt x="182031" y="29407"/>
                  </a:lnTo>
                  <a:lnTo>
                    <a:pt x="143343" y="50974"/>
                  </a:lnTo>
                  <a:lnTo>
                    <a:pt x="108234" y="77607"/>
                  </a:lnTo>
                  <a:lnTo>
                    <a:pt x="77190" y="108817"/>
                  </a:lnTo>
                  <a:lnTo>
                    <a:pt x="50700" y="144115"/>
                  </a:lnTo>
                  <a:lnTo>
                    <a:pt x="29249" y="183010"/>
                  </a:lnTo>
                  <a:lnTo>
                    <a:pt x="13324" y="225014"/>
                  </a:lnTo>
                  <a:lnTo>
                    <a:pt x="3412" y="269636"/>
                  </a:lnTo>
                  <a:lnTo>
                    <a:pt x="0" y="316388"/>
                  </a:lnTo>
                  <a:lnTo>
                    <a:pt x="3412" y="363142"/>
                  </a:lnTo>
                  <a:lnTo>
                    <a:pt x="13324" y="407766"/>
                  </a:lnTo>
                  <a:lnTo>
                    <a:pt x="29249" y="449770"/>
                  </a:lnTo>
                  <a:lnTo>
                    <a:pt x="50700" y="488665"/>
                  </a:lnTo>
                  <a:lnTo>
                    <a:pt x="77190" y="523962"/>
                  </a:lnTo>
                  <a:lnTo>
                    <a:pt x="108234" y="555172"/>
                  </a:lnTo>
                  <a:lnTo>
                    <a:pt x="143343" y="581804"/>
                  </a:lnTo>
                  <a:lnTo>
                    <a:pt x="182031" y="603370"/>
                  </a:lnTo>
                  <a:lnTo>
                    <a:pt x="223811" y="619381"/>
                  </a:lnTo>
                  <a:lnTo>
                    <a:pt x="268197" y="629346"/>
                  </a:lnTo>
                  <a:lnTo>
                    <a:pt x="314702" y="632776"/>
                  </a:lnTo>
                  <a:lnTo>
                    <a:pt x="361207" y="629346"/>
                  </a:lnTo>
                  <a:lnTo>
                    <a:pt x="405593" y="619381"/>
                  </a:lnTo>
                  <a:lnTo>
                    <a:pt x="447373" y="603370"/>
                  </a:lnTo>
                  <a:lnTo>
                    <a:pt x="486061" y="581804"/>
                  </a:lnTo>
                  <a:lnTo>
                    <a:pt x="521170" y="555172"/>
                  </a:lnTo>
                  <a:lnTo>
                    <a:pt x="552214" y="523962"/>
                  </a:lnTo>
                  <a:lnTo>
                    <a:pt x="578704" y="488665"/>
                  </a:lnTo>
                  <a:lnTo>
                    <a:pt x="600155" y="449770"/>
                  </a:lnTo>
                  <a:lnTo>
                    <a:pt x="616080" y="407766"/>
                  </a:lnTo>
                  <a:lnTo>
                    <a:pt x="625992" y="363142"/>
                  </a:lnTo>
                  <a:lnTo>
                    <a:pt x="629404" y="316388"/>
                  </a:lnTo>
                  <a:lnTo>
                    <a:pt x="625992" y="269636"/>
                  </a:lnTo>
                  <a:lnTo>
                    <a:pt x="616080" y="225014"/>
                  </a:lnTo>
                  <a:lnTo>
                    <a:pt x="600155" y="183010"/>
                  </a:lnTo>
                  <a:lnTo>
                    <a:pt x="578704" y="144115"/>
                  </a:lnTo>
                  <a:lnTo>
                    <a:pt x="552214" y="108817"/>
                  </a:lnTo>
                  <a:lnTo>
                    <a:pt x="521170" y="77607"/>
                  </a:lnTo>
                  <a:lnTo>
                    <a:pt x="486061" y="50974"/>
                  </a:lnTo>
                  <a:lnTo>
                    <a:pt x="447373" y="29407"/>
                  </a:lnTo>
                  <a:lnTo>
                    <a:pt x="405593" y="13396"/>
                  </a:lnTo>
                  <a:lnTo>
                    <a:pt x="361207" y="3430"/>
                  </a:lnTo>
                  <a:lnTo>
                    <a:pt x="314702" y="0"/>
                  </a:lnTo>
                  <a:close/>
                </a:path>
              </a:pathLst>
            </a:custGeom>
            <a:solidFill>
              <a:srgbClr val="F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9788" y="3609334"/>
              <a:ext cx="549972" cy="55292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481089" y="3477380"/>
              <a:ext cx="591185" cy="594360"/>
            </a:xfrm>
            <a:custGeom>
              <a:avLst/>
              <a:gdLst/>
              <a:ahLst/>
              <a:cxnLst/>
              <a:rect l="l" t="t" r="r" b="b"/>
              <a:pathLst>
                <a:path w="591184" h="594360">
                  <a:moveTo>
                    <a:pt x="590918" y="297167"/>
                  </a:moveTo>
                  <a:lnTo>
                    <a:pt x="587057" y="249008"/>
                  </a:lnTo>
                  <a:lnTo>
                    <a:pt x="575843" y="203314"/>
                  </a:lnTo>
                  <a:lnTo>
                    <a:pt x="557911" y="160680"/>
                  </a:lnTo>
                  <a:lnTo>
                    <a:pt x="533857" y="121742"/>
                  </a:lnTo>
                  <a:lnTo>
                    <a:pt x="515823" y="100609"/>
                  </a:lnTo>
                  <a:lnTo>
                    <a:pt x="515823" y="426567"/>
                  </a:lnTo>
                  <a:lnTo>
                    <a:pt x="505396" y="441375"/>
                  </a:lnTo>
                  <a:lnTo>
                    <a:pt x="515823" y="426567"/>
                  </a:lnTo>
                  <a:lnTo>
                    <a:pt x="515823" y="100609"/>
                  </a:lnTo>
                  <a:lnTo>
                    <a:pt x="469887" y="57391"/>
                  </a:lnTo>
                  <a:lnTo>
                    <a:pt x="431190" y="33210"/>
                  </a:lnTo>
                  <a:lnTo>
                    <a:pt x="388823" y="15163"/>
                  </a:lnTo>
                  <a:lnTo>
                    <a:pt x="343420" y="3898"/>
                  </a:lnTo>
                  <a:lnTo>
                    <a:pt x="295579" y="0"/>
                  </a:lnTo>
                  <a:lnTo>
                    <a:pt x="249745" y="3733"/>
                  </a:lnTo>
                  <a:lnTo>
                    <a:pt x="249745" y="549541"/>
                  </a:lnTo>
                  <a:lnTo>
                    <a:pt x="206565" y="537616"/>
                  </a:lnTo>
                  <a:lnTo>
                    <a:pt x="166789" y="518629"/>
                  </a:lnTo>
                  <a:lnTo>
                    <a:pt x="206565" y="537616"/>
                  </a:lnTo>
                  <a:lnTo>
                    <a:pt x="249745" y="549541"/>
                  </a:lnTo>
                  <a:lnTo>
                    <a:pt x="249745" y="3733"/>
                  </a:lnTo>
                  <a:lnTo>
                    <a:pt x="247688" y="3898"/>
                  </a:lnTo>
                  <a:lnTo>
                    <a:pt x="206578" y="14097"/>
                  </a:lnTo>
                  <a:lnTo>
                    <a:pt x="206578" y="56502"/>
                  </a:lnTo>
                  <a:lnTo>
                    <a:pt x="187553" y="65595"/>
                  </a:lnTo>
                  <a:lnTo>
                    <a:pt x="206565" y="56502"/>
                  </a:lnTo>
                  <a:lnTo>
                    <a:pt x="206578" y="14097"/>
                  </a:lnTo>
                  <a:lnTo>
                    <a:pt x="202222" y="15163"/>
                  </a:lnTo>
                  <a:lnTo>
                    <a:pt x="159829" y="33210"/>
                  </a:lnTo>
                  <a:lnTo>
                    <a:pt x="121094" y="57391"/>
                  </a:lnTo>
                  <a:lnTo>
                    <a:pt x="100342" y="75298"/>
                  </a:lnTo>
                  <a:lnTo>
                    <a:pt x="100342" y="462381"/>
                  </a:lnTo>
                  <a:lnTo>
                    <a:pt x="75107" y="426580"/>
                  </a:lnTo>
                  <a:lnTo>
                    <a:pt x="56197" y="386613"/>
                  </a:lnTo>
                  <a:lnTo>
                    <a:pt x="75120" y="426567"/>
                  </a:lnTo>
                  <a:lnTo>
                    <a:pt x="100342" y="462381"/>
                  </a:lnTo>
                  <a:lnTo>
                    <a:pt x="100342" y="75298"/>
                  </a:lnTo>
                  <a:lnTo>
                    <a:pt x="89916" y="84289"/>
                  </a:lnTo>
                  <a:lnTo>
                    <a:pt x="89916" y="146659"/>
                  </a:lnTo>
                  <a:lnTo>
                    <a:pt x="75120" y="167690"/>
                  </a:lnTo>
                  <a:lnTo>
                    <a:pt x="62268" y="194843"/>
                  </a:lnTo>
                  <a:lnTo>
                    <a:pt x="75107" y="167690"/>
                  </a:lnTo>
                  <a:lnTo>
                    <a:pt x="89916" y="146659"/>
                  </a:lnTo>
                  <a:lnTo>
                    <a:pt x="89916" y="84289"/>
                  </a:lnTo>
                  <a:lnTo>
                    <a:pt x="86639" y="87109"/>
                  </a:lnTo>
                  <a:lnTo>
                    <a:pt x="57086" y="121742"/>
                  </a:lnTo>
                  <a:lnTo>
                    <a:pt x="44310" y="142430"/>
                  </a:lnTo>
                  <a:lnTo>
                    <a:pt x="44310" y="343230"/>
                  </a:lnTo>
                  <a:lnTo>
                    <a:pt x="40182" y="297167"/>
                  </a:lnTo>
                  <a:lnTo>
                    <a:pt x="44310" y="343230"/>
                  </a:lnTo>
                  <a:lnTo>
                    <a:pt x="44310" y="142430"/>
                  </a:lnTo>
                  <a:lnTo>
                    <a:pt x="33032" y="160680"/>
                  </a:lnTo>
                  <a:lnTo>
                    <a:pt x="15087" y="203314"/>
                  </a:lnTo>
                  <a:lnTo>
                    <a:pt x="3873" y="249008"/>
                  </a:lnTo>
                  <a:lnTo>
                    <a:pt x="0" y="297167"/>
                  </a:lnTo>
                  <a:lnTo>
                    <a:pt x="3873" y="345262"/>
                  </a:lnTo>
                  <a:lnTo>
                    <a:pt x="15087" y="390931"/>
                  </a:lnTo>
                  <a:lnTo>
                    <a:pt x="33032" y="433539"/>
                  </a:lnTo>
                  <a:lnTo>
                    <a:pt x="57086" y="472478"/>
                  </a:lnTo>
                  <a:lnTo>
                    <a:pt x="86639" y="507123"/>
                  </a:lnTo>
                  <a:lnTo>
                    <a:pt x="121094" y="536867"/>
                  </a:lnTo>
                  <a:lnTo>
                    <a:pt x="159829" y="561073"/>
                  </a:lnTo>
                  <a:lnTo>
                    <a:pt x="202222" y="579132"/>
                  </a:lnTo>
                  <a:lnTo>
                    <a:pt x="247688" y="590423"/>
                  </a:lnTo>
                  <a:lnTo>
                    <a:pt x="295579" y="594321"/>
                  </a:lnTo>
                  <a:lnTo>
                    <a:pt x="343420" y="590423"/>
                  </a:lnTo>
                  <a:lnTo>
                    <a:pt x="388823" y="579132"/>
                  </a:lnTo>
                  <a:lnTo>
                    <a:pt x="431190" y="561073"/>
                  </a:lnTo>
                  <a:lnTo>
                    <a:pt x="443001" y="553681"/>
                  </a:lnTo>
                  <a:lnTo>
                    <a:pt x="469887" y="536867"/>
                  </a:lnTo>
                  <a:lnTo>
                    <a:pt x="504317" y="507123"/>
                  </a:lnTo>
                  <a:lnTo>
                    <a:pt x="533857" y="472478"/>
                  </a:lnTo>
                  <a:lnTo>
                    <a:pt x="557911" y="433539"/>
                  </a:lnTo>
                  <a:lnTo>
                    <a:pt x="575843" y="390931"/>
                  </a:lnTo>
                  <a:lnTo>
                    <a:pt x="587057" y="345262"/>
                  </a:lnTo>
                  <a:lnTo>
                    <a:pt x="590918" y="297167"/>
                  </a:lnTo>
                  <a:close/>
                </a:path>
              </a:pathLst>
            </a:custGeom>
            <a:solidFill>
              <a:srgbClr val="DE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5381" y="3552112"/>
              <a:ext cx="442373" cy="44474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661943" y="3709962"/>
              <a:ext cx="221615" cy="146685"/>
            </a:xfrm>
            <a:custGeom>
              <a:avLst/>
              <a:gdLst/>
              <a:ahLst/>
              <a:cxnLst/>
              <a:rect l="l" t="t" r="r" b="b"/>
              <a:pathLst>
                <a:path w="221615" h="146685">
                  <a:moveTo>
                    <a:pt x="0" y="70332"/>
                  </a:moveTo>
                  <a:lnTo>
                    <a:pt x="75798" y="146540"/>
                  </a:lnTo>
                  <a:lnTo>
                    <a:pt x="221553" y="0"/>
                  </a:lnTo>
                </a:path>
              </a:pathLst>
            </a:custGeom>
            <a:ln w="64710">
              <a:solidFill>
                <a:srgbClr val="DD2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198082" y="3428225"/>
              <a:ext cx="619125" cy="692785"/>
            </a:xfrm>
            <a:custGeom>
              <a:avLst/>
              <a:gdLst/>
              <a:ahLst/>
              <a:cxnLst/>
              <a:rect l="l" t="t" r="r" b="b"/>
              <a:pathLst>
                <a:path w="619125" h="692785">
                  <a:moveTo>
                    <a:pt x="595290" y="383161"/>
                  </a:moveTo>
                  <a:lnTo>
                    <a:pt x="605851" y="355350"/>
                  </a:lnTo>
                  <a:lnTo>
                    <a:pt x="613304" y="326201"/>
                  </a:lnTo>
                  <a:lnTo>
                    <a:pt x="617709" y="296048"/>
                  </a:lnTo>
                  <a:lnTo>
                    <a:pt x="619122" y="265227"/>
                  </a:lnTo>
                  <a:lnTo>
                    <a:pt x="615447" y="219458"/>
                  </a:lnTo>
                  <a:lnTo>
                    <a:pt x="603954" y="174036"/>
                  </a:lnTo>
                  <a:lnTo>
                    <a:pt x="583678" y="130028"/>
                  </a:lnTo>
                  <a:lnTo>
                    <a:pt x="553658" y="88500"/>
                  </a:lnTo>
                  <a:lnTo>
                    <a:pt x="522915" y="58935"/>
                  </a:lnTo>
                  <a:lnTo>
                    <a:pt x="488088" y="35045"/>
                  </a:lnTo>
                  <a:lnTo>
                    <a:pt x="449827" y="17113"/>
                  </a:lnTo>
                  <a:lnTo>
                    <a:pt x="408783" y="5424"/>
                  </a:lnTo>
                  <a:lnTo>
                    <a:pt x="361274" y="0"/>
                  </a:lnTo>
                  <a:lnTo>
                    <a:pt x="315521" y="2635"/>
                  </a:lnTo>
                  <a:lnTo>
                    <a:pt x="272166" y="12685"/>
                  </a:lnTo>
                  <a:lnTo>
                    <a:pt x="231855" y="29507"/>
                  </a:lnTo>
                  <a:lnTo>
                    <a:pt x="195232" y="52455"/>
                  </a:lnTo>
                  <a:lnTo>
                    <a:pt x="162940" y="80886"/>
                  </a:lnTo>
                  <a:lnTo>
                    <a:pt x="135625" y="114155"/>
                  </a:lnTo>
                  <a:lnTo>
                    <a:pt x="113929" y="151617"/>
                  </a:lnTo>
                  <a:lnTo>
                    <a:pt x="98498" y="192630"/>
                  </a:lnTo>
                  <a:lnTo>
                    <a:pt x="89976" y="236548"/>
                  </a:lnTo>
                  <a:lnTo>
                    <a:pt x="87713" y="251584"/>
                  </a:lnTo>
                  <a:lnTo>
                    <a:pt x="84119" y="266309"/>
                  </a:lnTo>
                  <a:lnTo>
                    <a:pt x="79105" y="280589"/>
                  </a:lnTo>
                  <a:lnTo>
                    <a:pt x="72584" y="294295"/>
                  </a:lnTo>
                  <a:lnTo>
                    <a:pt x="0" y="427380"/>
                  </a:lnTo>
                  <a:lnTo>
                    <a:pt x="64437" y="453159"/>
                  </a:lnTo>
                  <a:lnTo>
                    <a:pt x="70029" y="455400"/>
                  </a:lnTo>
                  <a:lnTo>
                    <a:pt x="73704" y="460824"/>
                  </a:lnTo>
                  <a:lnTo>
                    <a:pt x="73704" y="466844"/>
                  </a:lnTo>
                  <a:lnTo>
                    <a:pt x="73704" y="560056"/>
                  </a:lnTo>
                  <a:lnTo>
                    <a:pt x="73704" y="568192"/>
                  </a:lnTo>
                  <a:lnTo>
                    <a:pt x="80301" y="574799"/>
                  </a:lnTo>
                  <a:lnTo>
                    <a:pt x="88437" y="574799"/>
                  </a:lnTo>
                  <a:lnTo>
                    <a:pt x="191627" y="574799"/>
                  </a:lnTo>
                  <a:lnTo>
                    <a:pt x="199774" y="574799"/>
                  </a:lnTo>
                  <a:lnTo>
                    <a:pt x="206370" y="581396"/>
                  </a:lnTo>
                  <a:lnTo>
                    <a:pt x="206370" y="589532"/>
                  </a:lnTo>
                  <a:lnTo>
                    <a:pt x="206370" y="692722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743499" y="4003016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117933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74968" y="3516562"/>
              <a:ext cx="354330" cy="354330"/>
            </a:xfrm>
            <a:custGeom>
              <a:avLst/>
              <a:gdLst/>
              <a:ahLst/>
              <a:cxnLst/>
              <a:rect l="l" t="t" r="r" b="b"/>
              <a:pathLst>
                <a:path w="354329" h="354329">
                  <a:moveTo>
                    <a:pt x="353790" y="176895"/>
                  </a:moveTo>
                  <a:lnTo>
                    <a:pt x="347471" y="129870"/>
                  </a:lnTo>
                  <a:lnTo>
                    <a:pt x="329638" y="87614"/>
                  </a:lnTo>
                  <a:lnTo>
                    <a:pt x="301977" y="51812"/>
                  </a:lnTo>
                  <a:lnTo>
                    <a:pt x="266176" y="24152"/>
                  </a:lnTo>
                  <a:lnTo>
                    <a:pt x="223919" y="6319"/>
                  </a:lnTo>
                  <a:lnTo>
                    <a:pt x="176895" y="0"/>
                  </a:lnTo>
                  <a:lnTo>
                    <a:pt x="129870" y="6319"/>
                  </a:lnTo>
                  <a:lnTo>
                    <a:pt x="87614" y="24152"/>
                  </a:lnTo>
                  <a:lnTo>
                    <a:pt x="51812" y="51812"/>
                  </a:lnTo>
                  <a:lnTo>
                    <a:pt x="24152" y="87614"/>
                  </a:lnTo>
                  <a:lnTo>
                    <a:pt x="6319" y="129870"/>
                  </a:lnTo>
                  <a:lnTo>
                    <a:pt x="0" y="176895"/>
                  </a:lnTo>
                  <a:lnTo>
                    <a:pt x="6319" y="223919"/>
                  </a:lnTo>
                  <a:lnTo>
                    <a:pt x="24152" y="266176"/>
                  </a:lnTo>
                  <a:lnTo>
                    <a:pt x="51812" y="301977"/>
                  </a:lnTo>
                  <a:lnTo>
                    <a:pt x="87614" y="329638"/>
                  </a:lnTo>
                  <a:lnTo>
                    <a:pt x="129870" y="347471"/>
                  </a:lnTo>
                  <a:lnTo>
                    <a:pt x="176895" y="353790"/>
                  </a:lnTo>
                  <a:lnTo>
                    <a:pt x="223919" y="347471"/>
                  </a:lnTo>
                  <a:lnTo>
                    <a:pt x="266176" y="329638"/>
                  </a:lnTo>
                  <a:lnTo>
                    <a:pt x="301977" y="301977"/>
                  </a:lnTo>
                  <a:lnTo>
                    <a:pt x="329638" y="266176"/>
                  </a:lnTo>
                  <a:lnTo>
                    <a:pt x="347471" y="223919"/>
                  </a:lnTo>
                  <a:lnTo>
                    <a:pt x="353790" y="176895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40312" y="3781903"/>
              <a:ext cx="191770" cy="191770"/>
            </a:xfrm>
            <a:custGeom>
              <a:avLst/>
              <a:gdLst/>
              <a:ahLst/>
              <a:cxnLst/>
              <a:rect l="l" t="t" r="r" b="b"/>
              <a:pathLst>
                <a:path w="191770" h="191770">
                  <a:moveTo>
                    <a:pt x="73704" y="0"/>
                  </a:moveTo>
                  <a:lnTo>
                    <a:pt x="191638" y="117933"/>
                  </a:lnTo>
                  <a:lnTo>
                    <a:pt x="117923" y="191638"/>
                  </a:lnTo>
                  <a:lnTo>
                    <a:pt x="0" y="73704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425959" y="3534481"/>
            <a:ext cx="246379" cy="26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25">
                <a:solidFill>
                  <a:srgbClr val="DE1F26"/>
                </a:solidFill>
                <a:latin typeface="Montserrat"/>
                <a:cs typeface="Montserrat"/>
              </a:rPr>
              <a:t>AI</a:t>
            </a:r>
            <a:endParaRPr sz="1550">
              <a:latin typeface="Montserrat"/>
              <a:cs typeface="Montserra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154265" y="4824988"/>
            <a:ext cx="2012314" cy="59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89230">
              <a:lnSpc>
                <a:spcPct val="103000"/>
              </a:lnSpc>
              <a:spcBef>
                <a:spcPts val="90"/>
              </a:spcBef>
            </a:pP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Unlock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organization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productivity</a:t>
            </a:r>
            <a:r>
              <a:rPr sz="1200" spc="1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and</a:t>
            </a:r>
            <a:r>
              <a:rPr sz="1200" spc="1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unleash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new</a:t>
            </a:r>
            <a:r>
              <a:rPr sz="1200" spc="7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innovative</a:t>
            </a:r>
            <a:r>
              <a:rPr sz="1200" spc="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solutions</a:t>
            </a:r>
            <a:endParaRPr sz="1200">
              <a:latin typeface="Montserrat Medium"/>
              <a:cs typeface="Montserrat Medium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103641" y="3067484"/>
            <a:ext cx="1799589" cy="1485900"/>
            <a:chOff x="2103641" y="3067484"/>
            <a:chExt cx="1799589" cy="1485900"/>
          </a:xfrm>
        </p:grpSpPr>
        <p:sp>
          <p:nvSpPr>
            <p:cNvPr id="79" name="object 79"/>
            <p:cNvSpPr/>
            <p:nvPr/>
          </p:nvSpPr>
          <p:spPr>
            <a:xfrm>
              <a:off x="2417720" y="3067484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742689" y="0"/>
                  </a:moveTo>
                  <a:lnTo>
                    <a:pt x="693857" y="1579"/>
                  </a:lnTo>
                  <a:lnTo>
                    <a:pt x="645868" y="6253"/>
                  </a:lnTo>
                  <a:lnTo>
                    <a:pt x="598821" y="13924"/>
                  </a:lnTo>
                  <a:lnTo>
                    <a:pt x="552813" y="24493"/>
                  </a:lnTo>
                  <a:lnTo>
                    <a:pt x="507942" y="37862"/>
                  </a:lnTo>
                  <a:lnTo>
                    <a:pt x="464305" y="53935"/>
                  </a:lnTo>
                  <a:lnTo>
                    <a:pt x="422002" y="72612"/>
                  </a:lnTo>
                  <a:lnTo>
                    <a:pt x="381129" y="93797"/>
                  </a:lnTo>
                  <a:lnTo>
                    <a:pt x="341784" y="117390"/>
                  </a:lnTo>
                  <a:lnTo>
                    <a:pt x="304066" y="143295"/>
                  </a:lnTo>
                  <a:lnTo>
                    <a:pt x="268072" y="171414"/>
                  </a:lnTo>
                  <a:lnTo>
                    <a:pt x="233900" y="201648"/>
                  </a:lnTo>
                  <a:lnTo>
                    <a:pt x="201648" y="233900"/>
                  </a:lnTo>
                  <a:lnTo>
                    <a:pt x="171414" y="268072"/>
                  </a:lnTo>
                  <a:lnTo>
                    <a:pt x="143295" y="304066"/>
                  </a:lnTo>
                  <a:lnTo>
                    <a:pt x="117390" y="341784"/>
                  </a:lnTo>
                  <a:lnTo>
                    <a:pt x="93797" y="381129"/>
                  </a:lnTo>
                  <a:lnTo>
                    <a:pt x="72612" y="422002"/>
                  </a:lnTo>
                  <a:lnTo>
                    <a:pt x="53935" y="464305"/>
                  </a:lnTo>
                  <a:lnTo>
                    <a:pt x="37862" y="507942"/>
                  </a:lnTo>
                  <a:lnTo>
                    <a:pt x="24493" y="552813"/>
                  </a:lnTo>
                  <a:lnTo>
                    <a:pt x="13924" y="598821"/>
                  </a:lnTo>
                  <a:lnTo>
                    <a:pt x="6253" y="645868"/>
                  </a:lnTo>
                  <a:lnTo>
                    <a:pt x="1579" y="693857"/>
                  </a:lnTo>
                  <a:lnTo>
                    <a:pt x="0" y="742689"/>
                  </a:lnTo>
                  <a:lnTo>
                    <a:pt x="1579" y="791521"/>
                  </a:lnTo>
                  <a:lnTo>
                    <a:pt x="6253" y="839510"/>
                  </a:lnTo>
                  <a:lnTo>
                    <a:pt x="13924" y="886557"/>
                  </a:lnTo>
                  <a:lnTo>
                    <a:pt x="24493" y="932565"/>
                  </a:lnTo>
                  <a:lnTo>
                    <a:pt x="37862" y="977436"/>
                  </a:lnTo>
                  <a:lnTo>
                    <a:pt x="53935" y="1021072"/>
                  </a:lnTo>
                  <a:lnTo>
                    <a:pt x="72612" y="1063376"/>
                  </a:lnTo>
                  <a:lnTo>
                    <a:pt x="93797" y="1104249"/>
                  </a:lnTo>
                  <a:lnTo>
                    <a:pt x="117390" y="1143593"/>
                  </a:lnTo>
                  <a:lnTo>
                    <a:pt x="143295" y="1181312"/>
                  </a:lnTo>
                  <a:lnTo>
                    <a:pt x="171414" y="1217306"/>
                  </a:lnTo>
                  <a:lnTo>
                    <a:pt x="201648" y="1251478"/>
                  </a:lnTo>
                  <a:lnTo>
                    <a:pt x="233900" y="1283730"/>
                  </a:lnTo>
                  <a:lnTo>
                    <a:pt x="268072" y="1313964"/>
                  </a:lnTo>
                  <a:lnTo>
                    <a:pt x="304066" y="1342082"/>
                  </a:lnTo>
                  <a:lnTo>
                    <a:pt x="341784" y="1367987"/>
                  </a:lnTo>
                  <a:lnTo>
                    <a:pt x="381129" y="1391581"/>
                  </a:lnTo>
                  <a:lnTo>
                    <a:pt x="422002" y="1412766"/>
                  </a:lnTo>
                  <a:lnTo>
                    <a:pt x="464305" y="1431443"/>
                  </a:lnTo>
                  <a:lnTo>
                    <a:pt x="507942" y="1447516"/>
                  </a:lnTo>
                  <a:lnTo>
                    <a:pt x="552813" y="1460885"/>
                  </a:lnTo>
                  <a:lnTo>
                    <a:pt x="598821" y="1471454"/>
                  </a:lnTo>
                  <a:lnTo>
                    <a:pt x="645868" y="1479125"/>
                  </a:lnTo>
                  <a:lnTo>
                    <a:pt x="693857" y="1483799"/>
                  </a:lnTo>
                  <a:lnTo>
                    <a:pt x="742689" y="1485378"/>
                  </a:lnTo>
                  <a:lnTo>
                    <a:pt x="791521" y="1483799"/>
                  </a:lnTo>
                  <a:lnTo>
                    <a:pt x="839510" y="1479125"/>
                  </a:lnTo>
                  <a:lnTo>
                    <a:pt x="886557" y="1471454"/>
                  </a:lnTo>
                  <a:lnTo>
                    <a:pt x="932565" y="1460885"/>
                  </a:lnTo>
                  <a:lnTo>
                    <a:pt x="977436" y="1447516"/>
                  </a:lnTo>
                  <a:lnTo>
                    <a:pt x="1021072" y="1431443"/>
                  </a:lnTo>
                  <a:lnTo>
                    <a:pt x="1063376" y="1412766"/>
                  </a:lnTo>
                  <a:lnTo>
                    <a:pt x="1104249" y="1391581"/>
                  </a:lnTo>
                  <a:lnTo>
                    <a:pt x="1143593" y="1367987"/>
                  </a:lnTo>
                  <a:lnTo>
                    <a:pt x="1181312" y="1342082"/>
                  </a:lnTo>
                  <a:lnTo>
                    <a:pt x="1217306" y="1313964"/>
                  </a:lnTo>
                  <a:lnTo>
                    <a:pt x="1251478" y="1283730"/>
                  </a:lnTo>
                  <a:lnTo>
                    <a:pt x="1283730" y="1251478"/>
                  </a:lnTo>
                  <a:lnTo>
                    <a:pt x="1313964" y="1217306"/>
                  </a:lnTo>
                  <a:lnTo>
                    <a:pt x="1342082" y="1181312"/>
                  </a:lnTo>
                  <a:lnTo>
                    <a:pt x="1367987" y="1143593"/>
                  </a:lnTo>
                  <a:lnTo>
                    <a:pt x="1391581" y="1104249"/>
                  </a:lnTo>
                  <a:lnTo>
                    <a:pt x="1412766" y="1063376"/>
                  </a:lnTo>
                  <a:lnTo>
                    <a:pt x="1431443" y="1021072"/>
                  </a:lnTo>
                  <a:lnTo>
                    <a:pt x="1447516" y="977436"/>
                  </a:lnTo>
                  <a:lnTo>
                    <a:pt x="1460885" y="932565"/>
                  </a:lnTo>
                  <a:lnTo>
                    <a:pt x="1471454" y="886557"/>
                  </a:lnTo>
                  <a:lnTo>
                    <a:pt x="1479125" y="839510"/>
                  </a:lnTo>
                  <a:lnTo>
                    <a:pt x="1483799" y="791521"/>
                  </a:lnTo>
                  <a:lnTo>
                    <a:pt x="1485378" y="742689"/>
                  </a:lnTo>
                  <a:lnTo>
                    <a:pt x="1483799" y="693857"/>
                  </a:lnTo>
                  <a:lnTo>
                    <a:pt x="1479125" y="645868"/>
                  </a:lnTo>
                  <a:lnTo>
                    <a:pt x="1471454" y="598821"/>
                  </a:lnTo>
                  <a:lnTo>
                    <a:pt x="1460885" y="552813"/>
                  </a:lnTo>
                  <a:lnTo>
                    <a:pt x="1447516" y="507942"/>
                  </a:lnTo>
                  <a:lnTo>
                    <a:pt x="1431443" y="464305"/>
                  </a:lnTo>
                  <a:lnTo>
                    <a:pt x="1412766" y="422002"/>
                  </a:lnTo>
                  <a:lnTo>
                    <a:pt x="1391581" y="381129"/>
                  </a:lnTo>
                  <a:lnTo>
                    <a:pt x="1367987" y="341784"/>
                  </a:lnTo>
                  <a:lnTo>
                    <a:pt x="1342082" y="304066"/>
                  </a:lnTo>
                  <a:lnTo>
                    <a:pt x="1313964" y="268072"/>
                  </a:lnTo>
                  <a:lnTo>
                    <a:pt x="1283730" y="233900"/>
                  </a:lnTo>
                  <a:lnTo>
                    <a:pt x="1251478" y="201648"/>
                  </a:lnTo>
                  <a:lnTo>
                    <a:pt x="1217306" y="171414"/>
                  </a:lnTo>
                  <a:lnTo>
                    <a:pt x="1181312" y="143295"/>
                  </a:lnTo>
                  <a:lnTo>
                    <a:pt x="1143593" y="117390"/>
                  </a:lnTo>
                  <a:lnTo>
                    <a:pt x="1104249" y="93797"/>
                  </a:lnTo>
                  <a:lnTo>
                    <a:pt x="1063376" y="72612"/>
                  </a:lnTo>
                  <a:lnTo>
                    <a:pt x="1021072" y="53935"/>
                  </a:lnTo>
                  <a:lnTo>
                    <a:pt x="977436" y="37862"/>
                  </a:lnTo>
                  <a:lnTo>
                    <a:pt x="932565" y="24493"/>
                  </a:lnTo>
                  <a:lnTo>
                    <a:pt x="886557" y="13924"/>
                  </a:lnTo>
                  <a:lnTo>
                    <a:pt x="839510" y="6253"/>
                  </a:lnTo>
                  <a:lnTo>
                    <a:pt x="791521" y="1579"/>
                  </a:lnTo>
                  <a:lnTo>
                    <a:pt x="742689" y="0"/>
                  </a:lnTo>
                  <a:close/>
                </a:path>
              </a:pathLst>
            </a:custGeom>
            <a:solidFill>
              <a:srgbClr val="E1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68123" y="3117894"/>
              <a:ext cx="1384575" cy="138456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103641" y="3458091"/>
              <a:ext cx="629920" cy="633095"/>
            </a:xfrm>
            <a:custGeom>
              <a:avLst/>
              <a:gdLst/>
              <a:ahLst/>
              <a:cxnLst/>
              <a:rect l="l" t="t" r="r" b="b"/>
              <a:pathLst>
                <a:path w="629919" h="633095">
                  <a:moveTo>
                    <a:pt x="314702" y="0"/>
                  </a:moveTo>
                  <a:lnTo>
                    <a:pt x="268197" y="3430"/>
                  </a:lnTo>
                  <a:lnTo>
                    <a:pt x="223811" y="13396"/>
                  </a:lnTo>
                  <a:lnTo>
                    <a:pt x="182031" y="29407"/>
                  </a:lnTo>
                  <a:lnTo>
                    <a:pt x="143343" y="50974"/>
                  </a:lnTo>
                  <a:lnTo>
                    <a:pt x="108234" y="77607"/>
                  </a:lnTo>
                  <a:lnTo>
                    <a:pt x="77190" y="108817"/>
                  </a:lnTo>
                  <a:lnTo>
                    <a:pt x="50700" y="144115"/>
                  </a:lnTo>
                  <a:lnTo>
                    <a:pt x="29249" y="183010"/>
                  </a:lnTo>
                  <a:lnTo>
                    <a:pt x="13324" y="225014"/>
                  </a:lnTo>
                  <a:lnTo>
                    <a:pt x="3412" y="269636"/>
                  </a:lnTo>
                  <a:lnTo>
                    <a:pt x="0" y="316388"/>
                  </a:lnTo>
                  <a:lnTo>
                    <a:pt x="3412" y="363142"/>
                  </a:lnTo>
                  <a:lnTo>
                    <a:pt x="13324" y="407766"/>
                  </a:lnTo>
                  <a:lnTo>
                    <a:pt x="29249" y="449770"/>
                  </a:lnTo>
                  <a:lnTo>
                    <a:pt x="50700" y="488665"/>
                  </a:lnTo>
                  <a:lnTo>
                    <a:pt x="77190" y="523962"/>
                  </a:lnTo>
                  <a:lnTo>
                    <a:pt x="108234" y="555172"/>
                  </a:lnTo>
                  <a:lnTo>
                    <a:pt x="143343" y="581804"/>
                  </a:lnTo>
                  <a:lnTo>
                    <a:pt x="182031" y="603370"/>
                  </a:lnTo>
                  <a:lnTo>
                    <a:pt x="223811" y="619381"/>
                  </a:lnTo>
                  <a:lnTo>
                    <a:pt x="268197" y="629346"/>
                  </a:lnTo>
                  <a:lnTo>
                    <a:pt x="314702" y="632776"/>
                  </a:lnTo>
                  <a:lnTo>
                    <a:pt x="361207" y="629346"/>
                  </a:lnTo>
                  <a:lnTo>
                    <a:pt x="405593" y="619381"/>
                  </a:lnTo>
                  <a:lnTo>
                    <a:pt x="447373" y="603370"/>
                  </a:lnTo>
                  <a:lnTo>
                    <a:pt x="486061" y="581804"/>
                  </a:lnTo>
                  <a:lnTo>
                    <a:pt x="521170" y="555172"/>
                  </a:lnTo>
                  <a:lnTo>
                    <a:pt x="552214" y="523962"/>
                  </a:lnTo>
                  <a:lnTo>
                    <a:pt x="578704" y="488665"/>
                  </a:lnTo>
                  <a:lnTo>
                    <a:pt x="600155" y="449770"/>
                  </a:lnTo>
                  <a:lnTo>
                    <a:pt x="616080" y="407766"/>
                  </a:lnTo>
                  <a:lnTo>
                    <a:pt x="625992" y="363142"/>
                  </a:lnTo>
                  <a:lnTo>
                    <a:pt x="629404" y="316388"/>
                  </a:lnTo>
                  <a:lnTo>
                    <a:pt x="625992" y="269636"/>
                  </a:lnTo>
                  <a:lnTo>
                    <a:pt x="616080" y="225014"/>
                  </a:lnTo>
                  <a:lnTo>
                    <a:pt x="600155" y="183010"/>
                  </a:lnTo>
                  <a:lnTo>
                    <a:pt x="578704" y="144115"/>
                  </a:lnTo>
                  <a:lnTo>
                    <a:pt x="552214" y="108817"/>
                  </a:lnTo>
                  <a:lnTo>
                    <a:pt x="521170" y="77607"/>
                  </a:lnTo>
                  <a:lnTo>
                    <a:pt x="486061" y="50974"/>
                  </a:lnTo>
                  <a:lnTo>
                    <a:pt x="447373" y="29407"/>
                  </a:lnTo>
                  <a:lnTo>
                    <a:pt x="405593" y="13396"/>
                  </a:lnTo>
                  <a:lnTo>
                    <a:pt x="361207" y="3430"/>
                  </a:lnTo>
                  <a:lnTo>
                    <a:pt x="314702" y="0"/>
                  </a:lnTo>
                  <a:close/>
                </a:path>
              </a:pathLst>
            </a:custGeom>
            <a:solidFill>
              <a:srgbClr val="F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1565" y="3609334"/>
              <a:ext cx="549972" cy="55292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122868" y="3477380"/>
              <a:ext cx="591185" cy="594360"/>
            </a:xfrm>
            <a:custGeom>
              <a:avLst/>
              <a:gdLst/>
              <a:ahLst/>
              <a:cxnLst/>
              <a:rect l="l" t="t" r="r" b="b"/>
              <a:pathLst>
                <a:path w="591185" h="594360">
                  <a:moveTo>
                    <a:pt x="590918" y="297167"/>
                  </a:moveTo>
                  <a:lnTo>
                    <a:pt x="587044" y="249008"/>
                  </a:lnTo>
                  <a:lnTo>
                    <a:pt x="575843" y="203314"/>
                  </a:lnTo>
                  <a:lnTo>
                    <a:pt x="557911" y="160680"/>
                  </a:lnTo>
                  <a:lnTo>
                    <a:pt x="546608" y="142392"/>
                  </a:lnTo>
                  <a:lnTo>
                    <a:pt x="546608" y="343230"/>
                  </a:lnTo>
                  <a:lnTo>
                    <a:pt x="534733" y="386613"/>
                  </a:lnTo>
                  <a:lnTo>
                    <a:pt x="546608" y="343230"/>
                  </a:lnTo>
                  <a:lnTo>
                    <a:pt x="546608" y="142392"/>
                  </a:lnTo>
                  <a:lnTo>
                    <a:pt x="533857" y="121742"/>
                  </a:lnTo>
                  <a:lnTo>
                    <a:pt x="515823" y="100609"/>
                  </a:lnTo>
                  <a:lnTo>
                    <a:pt x="515823" y="426567"/>
                  </a:lnTo>
                  <a:lnTo>
                    <a:pt x="490601" y="462381"/>
                  </a:lnTo>
                  <a:lnTo>
                    <a:pt x="515823" y="426567"/>
                  </a:lnTo>
                  <a:lnTo>
                    <a:pt x="515823" y="100609"/>
                  </a:lnTo>
                  <a:lnTo>
                    <a:pt x="504317" y="87109"/>
                  </a:lnTo>
                  <a:lnTo>
                    <a:pt x="469887" y="57391"/>
                  </a:lnTo>
                  <a:lnTo>
                    <a:pt x="442709" y="40411"/>
                  </a:lnTo>
                  <a:lnTo>
                    <a:pt x="431190" y="33210"/>
                  </a:lnTo>
                  <a:lnTo>
                    <a:pt x="388823" y="15163"/>
                  </a:lnTo>
                  <a:lnTo>
                    <a:pt x="343420" y="3898"/>
                  </a:lnTo>
                  <a:lnTo>
                    <a:pt x="295579" y="0"/>
                  </a:lnTo>
                  <a:lnTo>
                    <a:pt x="247675" y="3898"/>
                  </a:lnTo>
                  <a:lnTo>
                    <a:pt x="202222" y="15163"/>
                  </a:lnTo>
                  <a:lnTo>
                    <a:pt x="159829" y="33210"/>
                  </a:lnTo>
                  <a:lnTo>
                    <a:pt x="121094" y="57391"/>
                  </a:lnTo>
                  <a:lnTo>
                    <a:pt x="86639" y="87109"/>
                  </a:lnTo>
                  <a:lnTo>
                    <a:pt x="75107" y="100634"/>
                  </a:lnTo>
                  <a:lnTo>
                    <a:pt x="75107" y="426567"/>
                  </a:lnTo>
                  <a:lnTo>
                    <a:pt x="56197" y="386613"/>
                  </a:lnTo>
                  <a:lnTo>
                    <a:pt x="75107" y="426567"/>
                  </a:lnTo>
                  <a:lnTo>
                    <a:pt x="75107" y="100634"/>
                  </a:lnTo>
                  <a:lnTo>
                    <a:pt x="57086" y="121742"/>
                  </a:lnTo>
                  <a:lnTo>
                    <a:pt x="44310" y="142417"/>
                  </a:lnTo>
                  <a:lnTo>
                    <a:pt x="44310" y="343230"/>
                  </a:lnTo>
                  <a:lnTo>
                    <a:pt x="40182" y="297167"/>
                  </a:lnTo>
                  <a:lnTo>
                    <a:pt x="44310" y="343230"/>
                  </a:lnTo>
                  <a:lnTo>
                    <a:pt x="44310" y="142417"/>
                  </a:lnTo>
                  <a:lnTo>
                    <a:pt x="33020" y="160680"/>
                  </a:lnTo>
                  <a:lnTo>
                    <a:pt x="15087" y="203314"/>
                  </a:lnTo>
                  <a:lnTo>
                    <a:pt x="3873" y="249008"/>
                  </a:lnTo>
                  <a:lnTo>
                    <a:pt x="0" y="297167"/>
                  </a:lnTo>
                  <a:lnTo>
                    <a:pt x="3873" y="345262"/>
                  </a:lnTo>
                  <a:lnTo>
                    <a:pt x="15087" y="390931"/>
                  </a:lnTo>
                  <a:lnTo>
                    <a:pt x="33020" y="433539"/>
                  </a:lnTo>
                  <a:lnTo>
                    <a:pt x="57086" y="472478"/>
                  </a:lnTo>
                  <a:lnTo>
                    <a:pt x="86639" y="507123"/>
                  </a:lnTo>
                  <a:lnTo>
                    <a:pt x="121094" y="536867"/>
                  </a:lnTo>
                  <a:lnTo>
                    <a:pt x="159829" y="561073"/>
                  </a:lnTo>
                  <a:lnTo>
                    <a:pt x="202222" y="579132"/>
                  </a:lnTo>
                  <a:lnTo>
                    <a:pt x="247675" y="590423"/>
                  </a:lnTo>
                  <a:lnTo>
                    <a:pt x="295579" y="594321"/>
                  </a:lnTo>
                  <a:lnTo>
                    <a:pt x="343420" y="590423"/>
                  </a:lnTo>
                  <a:lnTo>
                    <a:pt x="388823" y="579132"/>
                  </a:lnTo>
                  <a:lnTo>
                    <a:pt x="431190" y="561073"/>
                  </a:lnTo>
                  <a:lnTo>
                    <a:pt x="443001" y="553681"/>
                  </a:lnTo>
                  <a:lnTo>
                    <a:pt x="469887" y="536867"/>
                  </a:lnTo>
                  <a:lnTo>
                    <a:pt x="504317" y="507123"/>
                  </a:lnTo>
                  <a:lnTo>
                    <a:pt x="533857" y="472478"/>
                  </a:lnTo>
                  <a:lnTo>
                    <a:pt x="557911" y="433539"/>
                  </a:lnTo>
                  <a:lnTo>
                    <a:pt x="575843" y="390931"/>
                  </a:lnTo>
                  <a:lnTo>
                    <a:pt x="587044" y="345262"/>
                  </a:lnTo>
                  <a:lnTo>
                    <a:pt x="590918" y="297167"/>
                  </a:lnTo>
                  <a:close/>
                </a:path>
              </a:pathLst>
            </a:custGeom>
            <a:solidFill>
              <a:srgbClr val="DE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7158" y="3552112"/>
              <a:ext cx="442373" cy="44474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303720" y="3709962"/>
              <a:ext cx="221615" cy="146685"/>
            </a:xfrm>
            <a:custGeom>
              <a:avLst/>
              <a:gdLst/>
              <a:ahLst/>
              <a:cxnLst/>
              <a:rect l="l" t="t" r="r" b="b"/>
              <a:pathLst>
                <a:path w="221614" h="146685">
                  <a:moveTo>
                    <a:pt x="0" y="70332"/>
                  </a:moveTo>
                  <a:lnTo>
                    <a:pt x="75798" y="146540"/>
                  </a:lnTo>
                  <a:lnTo>
                    <a:pt x="221553" y="0"/>
                  </a:lnTo>
                </a:path>
              </a:pathLst>
            </a:custGeom>
            <a:ln w="64710">
              <a:solidFill>
                <a:srgbClr val="DD2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96699" y="3521669"/>
              <a:ext cx="577215" cy="577215"/>
            </a:xfrm>
            <a:custGeom>
              <a:avLst/>
              <a:gdLst/>
              <a:ahLst/>
              <a:cxnLst/>
              <a:rect l="l" t="t" r="r" b="b"/>
              <a:pathLst>
                <a:path w="577214" h="577214">
                  <a:moveTo>
                    <a:pt x="363769" y="0"/>
                  </a:moveTo>
                  <a:lnTo>
                    <a:pt x="314876" y="5631"/>
                  </a:lnTo>
                  <a:lnTo>
                    <a:pt x="269992" y="21674"/>
                  </a:lnTo>
                  <a:lnTo>
                    <a:pt x="230399" y="46847"/>
                  </a:lnTo>
                  <a:lnTo>
                    <a:pt x="197376" y="79870"/>
                  </a:lnTo>
                  <a:lnTo>
                    <a:pt x="172203" y="119463"/>
                  </a:lnTo>
                  <a:lnTo>
                    <a:pt x="156161" y="164346"/>
                  </a:lnTo>
                  <a:lnTo>
                    <a:pt x="150529" y="213239"/>
                  </a:lnTo>
                  <a:lnTo>
                    <a:pt x="151434" y="232620"/>
                  </a:lnTo>
                  <a:lnTo>
                    <a:pt x="154072" y="251491"/>
                  </a:lnTo>
                  <a:lnTo>
                    <a:pt x="158326" y="269798"/>
                  </a:lnTo>
                  <a:lnTo>
                    <a:pt x="164078" y="287488"/>
                  </a:lnTo>
                  <a:lnTo>
                    <a:pt x="0" y="451577"/>
                  </a:lnTo>
                  <a:lnTo>
                    <a:pt x="0" y="577008"/>
                  </a:lnTo>
                  <a:lnTo>
                    <a:pt x="125441" y="577008"/>
                  </a:lnTo>
                  <a:lnTo>
                    <a:pt x="125441" y="514288"/>
                  </a:lnTo>
                  <a:lnTo>
                    <a:pt x="188161" y="514288"/>
                  </a:lnTo>
                  <a:lnTo>
                    <a:pt x="188161" y="451577"/>
                  </a:lnTo>
                  <a:lnTo>
                    <a:pt x="250871" y="451577"/>
                  </a:lnTo>
                  <a:lnTo>
                    <a:pt x="289519" y="412929"/>
                  </a:lnTo>
                  <a:lnTo>
                    <a:pt x="307210" y="418684"/>
                  </a:lnTo>
                  <a:lnTo>
                    <a:pt x="325517" y="422941"/>
                  </a:lnTo>
                  <a:lnTo>
                    <a:pt x="344388" y="425582"/>
                  </a:lnTo>
                  <a:lnTo>
                    <a:pt x="363769" y="426489"/>
                  </a:lnTo>
                  <a:lnTo>
                    <a:pt x="412661" y="420857"/>
                  </a:lnTo>
                  <a:lnTo>
                    <a:pt x="457545" y="404814"/>
                  </a:lnTo>
                  <a:lnTo>
                    <a:pt x="497138" y="379641"/>
                  </a:lnTo>
                  <a:lnTo>
                    <a:pt x="530161" y="346617"/>
                  </a:lnTo>
                  <a:lnTo>
                    <a:pt x="555334" y="307022"/>
                  </a:lnTo>
                  <a:lnTo>
                    <a:pt x="571376" y="262136"/>
                  </a:lnTo>
                  <a:lnTo>
                    <a:pt x="577008" y="213239"/>
                  </a:lnTo>
                  <a:lnTo>
                    <a:pt x="571376" y="164346"/>
                  </a:lnTo>
                  <a:lnTo>
                    <a:pt x="555334" y="119463"/>
                  </a:lnTo>
                  <a:lnTo>
                    <a:pt x="530161" y="79870"/>
                  </a:lnTo>
                  <a:lnTo>
                    <a:pt x="497138" y="46847"/>
                  </a:lnTo>
                  <a:lnTo>
                    <a:pt x="457545" y="21674"/>
                  </a:lnTo>
                  <a:lnTo>
                    <a:pt x="412661" y="5631"/>
                  </a:lnTo>
                  <a:lnTo>
                    <a:pt x="363769" y="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59419" y="3847800"/>
              <a:ext cx="151130" cy="151130"/>
            </a:xfrm>
            <a:custGeom>
              <a:avLst/>
              <a:gdLst/>
              <a:ahLst/>
              <a:cxnLst/>
              <a:rect l="l" t="t" r="r" b="b"/>
              <a:pathLst>
                <a:path w="151130" h="151129">
                  <a:moveTo>
                    <a:pt x="0" y="150529"/>
                  </a:moveTo>
                  <a:lnTo>
                    <a:pt x="150529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49651" y="3649176"/>
              <a:ext cx="221637" cy="19090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122489" y="3596926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5960" y="137985"/>
                  </a:moveTo>
                  <a:lnTo>
                    <a:pt x="268925" y="181599"/>
                  </a:lnTo>
                  <a:lnTo>
                    <a:pt x="249336" y="219477"/>
                  </a:lnTo>
                  <a:lnTo>
                    <a:pt x="219467" y="249347"/>
                  </a:lnTo>
                  <a:lnTo>
                    <a:pt x="181588" y="268936"/>
                  </a:lnTo>
                  <a:lnTo>
                    <a:pt x="137974" y="275970"/>
                  </a:lnTo>
                  <a:lnTo>
                    <a:pt x="94365" y="268936"/>
                  </a:lnTo>
                  <a:lnTo>
                    <a:pt x="56490" y="249347"/>
                  </a:lnTo>
                  <a:lnTo>
                    <a:pt x="26622" y="219477"/>
                  </a:lnTo>
                  <a:lnTo>
                    <a:pt x="7034" y="181599"/>
                  </a:lnTo>
                  <a:lnTo>
                    <a:pt x="0" y="137985"/>
                  </a:lnTo>
                  <a:lnTo>
                    <a:pt x="7034" y="94371"/>
                  </a:lnTo>
                  <a:lnTo>
                    <a:pt x="26622" y="56493"/>
                  </a:lnTo>
                  <a:lnTo>
                    <a:pt x="56490" y="26623"/>
                  </a:lnTo>
                  <a:lnTo>
                    <a:pt x="94365" y="7034"/>
                  </a:lnTo>
                  <a:lnTo>
                    <a:pt x="137974" y="0"/>
                  </a:lnTo>
                  <a:lnTo>
                    <a:pt x="181588" y="7034"/>
                  </a:lnTo>
                  <a:lnTo>
                    <a:pt x="219467" y="26623"/>
                  </a:lnTo>
                  <a:lnTo>
                    <a:pt x="249336" y="56493"/>
                  </a:lnTo>
                  <a:lnTo>
                    <a:pt x="268925" y="94371"/>
                  </a:lnTo>
                  <a:lnTo>
                    <a:pt x="275960" y="137985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289110" y="4824988"/>
            <a:ext cx="2459355" cy="59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90"/>
              </a:spcBef>
            </a:pP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Accelerate</a:t>
            </a:r>
            <a:r>
              <a:rPr sz="1200" spc="9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AI</a:t>
            </a:r>
            <a:r>
              <a:rPr sz="1200" spc="9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adoption</a:t>
            </a:r>
            <a:r>
              <a:rPr sz="1200" spc="10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0">
                <a:solidFill>
                  <a:srgbClr val="481521"/>
                </a:solidFill>
                <a:latin typeface="Montserrat Medium"/>
                <a:cs typeface="Montserrat Medium"/>
              </a:rPr>
              <a:t>with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peace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of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mind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through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Bespin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Copilot</a:t>
            </a:r>
            <a:r>
              <a:rPr sz="1200" spc="9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service</a:t>
            </a:r>
            <a:r>
              <a:rPr sz="1200" spc="9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offering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207182" y="7990824"/>
            <a:ext cx="2383155" cy="59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90"/>
              </a:spcBef>
            </a:pP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Boost</a:t>
            </a:r>
            <a:r>
              <a:rPr sz="1200" spc="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your</a:t>
            </a:r>
            <a:r>
              <a:rPr sz="1200" spc="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M365</a:t>
            </a:r>
            <a:r>
              <a:rPr sz="1200" spc="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investments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&amp;</a:t>
            </a:r>
            <a:r>
              <a:rPr sz="12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ROI</a:t>
            </a:r>
            <a:r>
              <a:rPr sz="1200" spc="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in</a:t>
            </a:r>
            <a:r>
              <a:rPr sz="1200" spc="4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AE" sz="1200">
                <a:solidFill>
                  <a:srgbClr val="481521"/>
                </a:solidFill>
                <a:latin typeface="Montserrat Medium"/>
                <a:cs typeface="Montserrat Medium"/>
              </a:rPr>
              <a:t>4-12</a:t>
            </a:r>
            <a:r>
              <a:rPr lang="en-AE" sz="1200" spc="4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0">
                <a:solidFill>
                  <a:srgbClr val="481521"/>
                </a:solidFill>
                <a:latin typeface="Montserrat Medium"/>
                <a:cs typeface="Montserrat Medium"/>
              </a:rPr>
              <a:t>weeks</a:t>
            </a:r>
            <a:r>
              <a:rPr lang="en-AE" sz="1200" spc="-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200" spc="-20">
                <a:solidFill>
                  <a:srgbClr val="481521"/>
                </a:solidFill>
                <a:latin typeface="Montserrat Medium"/>
                <a:cs typeface="Montserrat Medium"/>
              </a:rPr>
              <a:t>of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engagement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293504" y="7990824"/>
            <a:ext cx="2517775" cy="59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90"/>
              </a:spcBef>
            </a:pP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Deliver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an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AI-driven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experience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to</a:t>
            </a:r>
            <a:r>
              <a:rPr sz="1200" spc="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both</a:t>
            </a:r>
            <a:r>
              <a:rPr sz="1200" spc="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employees</a:t>
            </a:r>
            <a:r>
              <a:rPr sz="1200" spc="8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and</a:t>
            </a:r>
            <a:r>
              <a:rPr sz="1200" spc="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5">
                <a:solidFill>
                  <a:srgbClr val="481521"/>
                </a:solidFill>
                <a:latin typeface="Montserrat Medium"/>
                <a:cs typeface="Montserrat Medium"/>
              </a:rPr>
              <a:t>end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clients</a:t>
            </a:r>
            <a:endParaRPr sz="1200">
              <a:latin typeface="Montserrat Medium"/>
              <a:cs typeface="Montserrat Medium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1180291" y="3067484"/>
            <a:ext cx="6233160" cy="4608830"/>
            <a:chOff x="11180291" y="3067484"/>
            <a:chExt cx="6233160" cy="4608830"/>
          </a:xfrm>
        </p:grpSpPr>
        <p:sp>
          <p:nvSpPr>
            <p:cNvPr id="94" name="object 94"/>
            <p:cNvSpPr/>
            <p:nvPr/>
          </p:nvSpPr>
          <p:spPr>
            <a:xfrm>
              <a:off x="11651118" y="6190527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742689" y="0"/>
                  </a:moveTo>
                  <a:lnTo>
                    <a:pt x="693857" y="1579"/>
                  </a:lnTo>
                  <a:lnTo>
                    <a:pt x="645868" y="6253"/>
                  </a:lnTo>
                  <a:lnTo>
                    <a:pt x="598821" y="13924"/>
                  </a:lnTo>
                  <a:lnTo>
                    <a:pt x="552813" y="24493"/>
                  </a:lnTo>
                  <a:lnTo>
                    <a:pt x="507942" y="37862"/>
                  </a:lnTo>
                  <a:lnTo>
                    <a:pt x="464305" y="53935"/>
                  </a:lnTo>
                  <a:lnTo>
                    <a:pt x="422002" y="72612"/>
                  </a:lnTo>
                  <a:lnTo>
                    <a:pt x="381129" y="93797"/>
                  </a:lnTo>
                  <a:lnTo>
                    <a:pt x="341784" y="117390"/>
                  </a:lnTo>
                  <a:lnTo>
                    <a:pt x="304066" y="143295"/>
                  </a:lnTo>
                  <a:lnTo>
                    <a:pt x="268072" y="171414"/>
                  </a:lnTo>
                  <a:lnTo>
                    <a:pt x="233900" y="201648"/>
                  </a:lnTo>
                  <a:lnTo>
                    <a:pt x="201648" y="233900"/>
                  </a:lnTo>
                  <a:lnTo>
                    <a:pt x="171414" y="268072"/>
                  </a:lnTo>
                  <a:lnTo>
                    <a:pt x="143295" y="304066"/>
                  </a:lnTo>
                  <a:lnTo>
                    <a:pt x="117390" y="341784"/>
                  </a:lnTo>
                  <a:lnTo>
                    <a:pt x="93797" y="381129"/>
                  </a:lnTo>
                  <a:lnTo>
                    <a:pt x="72612" y="422002"/>
                  </a:lnTo>
                  <a:lnTo>
                    <a:pt x="53935" y="464305"/>
                  </a:lnTo>
                  <a:lnTo>
                    <a:pt x="37862" y="507942"/>
                  </a:lnTo>
                  <a:lnTo>
                    <a:pt x="24493" y="552813"/>
                  </a:lnTo>
                  <a:lnTo>
                    <a:pt x="13924" y="598821"/>
                  </a:lnTo>
                  <a:lnTo>
                    <a:pt x="6253" y="645868"/>
                  </a:lnTo>
                  <a:lnTo>
                    <a:pt x="1579" y="693857"/>
                  </a:lnTo>
                  <a:lnTo>
                    <a:pt x="0" y="742689"/>
                  </a:lnTo>
                  <a:lnTo>
                    <a:pt x="1579" y="791521"/>
                  </a:lnTo>
                  <a:lnTo>
                    <a:pt x="6253" y="839510"/>
                  </a:lnTo>
                  <a:lnTo>
                    <a:pt x="13924" y="886557"/>
                  </a:lnTo>
                  <a:lnTo>
                    <a:pt x="24493" y="932565"/>
                  </a:lnTo>
                  <a:lnTo>
                    <a:pt x="37862" y="977436"/>
                  </a:lnTo>
                  <a:lnTo>
                    <a:pt x="53935" y="1021072"/>
                  </a:lnTo>
                  <a:lnTo>
                    <a:pt x="72612" y="1063376"/>
                  </a:lnTo>
                  <a:lnTo>
                    <a:pt x="93797" y="1104249"/>
                  </a:lnTo>
                  <a:lnTo>
                    <a:pt x="117390" y="1143593"/>
                  </a:lnTo>
                  <a:lnTo>
                    <a:pt x="143295" y="1181312"/>
                  </a:lnTo>
                  <a:lnTo>
                    <a:pt x="171414" y="1217306"/>
                  </a:lnTo>
                  <a:lnTo>
                    <a:pt x="201648" y="1251478"/>
                  </a:lnTo>
                  <a:lnTo>
                    <a:pt x="233900" y="1283730"/>
                  </a:lnTo>
                  <a:lnTo>
                    <a:pt x="268072" y="1313964"/>
                  </a:lnTo>
                  <a:lnTo>
                    <a:pt x="304066" y="1342082"/>
                  </a:lnTo>
                  <a:lnTo>
                    <a:pt x="341784" y="1367987"/>
                  </a:lnTo>
                  <a:lnTo>
                    <a:pt x="381129" y="1391581"/>
                  </a:lnTo>
                  <a:lnTo>
                    <a:pt x="422002" y="1412766"/>
                  </a:lnTo>
                  <a:lnTo>
                    <a:pt x="464305" y="1431443"/>
                  </a:lnTo>
                  <a:lnTo>
                    <a:pt x="507942" y="1447516"/>
                  </a:lnTo>
                  <a:lnTo>
                    <a:pt x="552813" y="1460885"/>
                  </a:lnTo>
                  <a:lnTo>
                    <a:pt x="598821" y="1471454"/>
                  </a:lnTo>
                  <a:lnTo>
                    <a:pt x="645868" y="1479125"/>
                  </a:lnTo>
                  <a:lnTo>
                    <a:pt x="693857" y="1483799"/>
                  </a:lnTo>
                  <a:lnTo>
                    <a:pt x="742689" y="1485378"/>
                  </a:lnTo>
                  <a:lnTo>
                    <a:pt x="791521" y="1483799"/>
                  </a:lnTo>
                  <a:lnTo>
                    <a:pt x="839510" y="1479125"/>
                  </a:lnTo>
                  <a:lnTo>
                    <a:pt x="886557" y="1471454"/>
                  </a:lnTo>
                  <a:lnTo>
                    <a:pt x="932565" y="1460885"/>
                  </a:lnTo>
                  <a:lnTo>
                    <a:pt x="977436" y="1447516"/>
                  </a:lnTo>
                  <a:lnTo>
                    <a:pt x="1021072" y="1431443"/>
                  </a:lnTo>
                  <a:lnTo>
                    <a:pt x="1063376" y="1412766"/>
                  </a:lnTo>
                  <a:lnTo>
                    <a:pt x="1104249" y="1391581"/>
                  </a:lnTo>
                  <a:lnTo>
                    <a:pt x="1143593" y="1367987"/>
                  </a:lnTo>
                  <a:lnTo>
                    <a:pt x="1181312" y="1342082"/>
                  </a:lnTo>
                  <a:lnTo>
                    <a:pt x="1217306" y="1313964"/>
                  </a:lnTo>
                  <a:lnTo>
                    <a:pt x="1251478" y="1283730"/>
                  </a:lnTo>
                  <a:lnTo>
                    <a:pt x="1283730" y="1251478"/>
                  </a:lnTo>
                  <a:lnTo>
                    <a:pt x="1313964" y="1217306"/>
                  </a:lnTo>
                  <a:lnTo>
                    <a:pt x="1342082" y="1181312"/>
                  </a:lnTo>
                  <a:lnTo>
                    <a:pt x="1367987" y="1143593"/>
                  </a:lnTo>
                  <a:lnTo>
                    <a:pt x="1391581" y="1104249"/>
                  </a:lnTo>
                  <a:lnTo>
                    <a:pt x="1412766" y="1063376"/>
                  </a:lnTo>
                  <a:lnTo>
                    <a:pt x="1431443" y="1021072"/>
                  </a:lnTo>
                  <a:lnTo>
                    <a:pt x="1447516" y="977436"/>
                  </a:lnTo>
                  <a:lnTo>
                    <a:pt x="1460885" y="932565"/>
                  </a:lnTo>
                  <a:lnTo>
                    <a:pt x="1471454" y="886557"/>
                  </a:lnTo>
                  <a:lnTo>
                    <a:pt x="1479125" y="839510"/>
                  </a:lnTo>
                  <a:lnTo>
                    <a:pt x="1483799" y="791521"/>
                  </a:lnTo>
                  <a:lnTo>
                    <a:pt x="1485378" y="742689"/>
                  </a:lnTo>
                  <a:lnTo>
                    <a:pt x="1483799" y="693857"/>
                  </a:lnTo>
                  <a:lnTo>
                    <a:pt x="1479125" y="645868"/>
                  </a:lnTo>
                  <a:lnTo>
                    <a:pt x="1471454" y="598821"/>
                  </a:lnTo>
                  <a:lnTo>
                    <a:pt x="1460885" y="552813"/>
                  </a:lnTo>
                  <a:lnTo>
                    <a:pt x="1447516" y="507942"/>
                  </a:lnTo>
                  <a:lnTo>
                    <a:pt x="1431443" y="464305"/>
                  </a:lnTo>
                  <a:lnTo>
                    <a:pt x="1412766" y="422002"/>
                  </a:lnTo>
                  <a:lnTo>
                    <a:pt x="1391581" y="381129"/>
                  </a:lnTo>
                  <a:lnTo>
                    <a:pt x="1367987" y="341784"/>
                  </a:lnTo>
                  <a:lnTo>
                    <a:pt x="1342082" y="304066"/>
                  </a:lnTo>
                  <a:lnTo>
                    <a:pt x="1313964" y="268072"/>
                  </a:lnTo>
                  <a:lnTo>
                    <a:pt x="1283730" y="233900"/>
                  </a:lnTo>
                  <a:lnTo>
                    <a:pt x="1251478" y="201648"/>
                  </a:lnTo>
                  <a:lnTo>
                    <a:pt x="1217306" y="171414"/>
                  </a:lnTo>
                  <a:lnTo>
                    <a:pt x="1181312" y="143295"/>
                  </a:lnTo>
                  <a:lnTo>
                    <a:pt x="1143593" y="117390"/>
                  </a:lnTo>
                  <a:lnTo>
                    <a:pt x="1104249" y="93797"/>
                  </a:lnTo>
                  <a:lnTo>
                    <a:pt x="1063376" y="72612"/>
                  </a:lnTo>
                  <a:lnTo>
                    <a:pt x="1021072" y="53935"/>
                  </a:lnTo>
                  <a:lnTo>
                    <a:pt x="977436" y="37862"/>
                  </a:lnTo>
                  <a:lnTo>
                    <a:pt x="932565" y="24493"/>
                  </a:lnTo>
                  <a:lnTo>
                    <a:pt x="886557" y="13924"/>
                  </a:lnTo>
                  <a:lnTo>
                    <a:pt x="839510" y="6253"/>
                  </a:lnTo>
                  <a:lnTo>
                    <a:pt x="791521" y="1579"/>
                  </a:lnTo>
                  <a:lnTo>
                    <a:pt x="742689" y="0"/>
                  </a:lnTo>
                  <a:close/>
                </a:path>
              </a:pathLst>
            </a:custGeom>
            <a:solidFill>
              <a:srgbClr val="E1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01518" y="6240930"/>
              <a:ext cx="1384586" cy="138457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1337040" y="6581134"/>
              <a:ext cx="629920" cy="633095"/>
            </a:xfrm>
            <a:custGeom>
              <a:avLst/>
              <a:gdLst/>
              <a:ahLst/>
              <a:cxnLst/>
              <a:rect l="l" t="t" r="r" b="b"/>
              <a:pathLst>
                <a:path w="629920" h="633095">
                  <a:moveTo>
                    <a:pt x="314702" y="0"/>
                  </a:moveTo>
                  <a:lnTo>
                    <a:pt x="268197" y="3430"/>
                  </a:lnTo>
                  <a:lnTo>
                    <a:pt x="223811" y="13396"/>
                  </a:lnTo>
                  <a:lnTo>
                    <a:pt x="182031" y="29407"/>
                  </a:lnTo>
                  <a:lnTo>
                    <a:pt x="143343" y="50974"/>
                  </a:lnTo>
                  <a:lnTo>
                    <a:pt x="108234" y="77607"/>
                  </a:lnTo>
                  <a:lnTo>
                    <a:pt x="77190" y="108817"/>
                  </a:lnTo>
                  <a:lnTo>
                    <a:pt x="50700" y="144115"/>
                  </a:lnTo>
                  <a:lnTo>
                    <a:pt x="29249" y="183010"/>
                  </a:lnTo>
                  <a:lnTo>
                    <a:pt x="13324" y="225014"/>
                  </a:lnTo>
                  <a:lnTo>
                    <a:pt x="3412" y="269636"/>
                  </a:lnTo>
                  <a:lnTo>
                    <a:pt x="0" y="316388"/>
                  </a:lnTo>
                  <a:lnTo>
                    <a:pt x="3412" y="363142"/>
                  </a:lnTo>
                  <a:lnTo>
                    <a:pt x="13324" y="407766"/>
                  </a:lnTo>
                  <a:lnTo>
                    <a:pt x="29249" y="449770"/>
                  </a:lnTo>
                  <a:lnTo>
                    <a:pt x="50700" y="488665"/>
                  </a:lnTo>
                  <a:lnTo>
                    <a:pt x="77190" y="523962"/>
                  </a:lnTo>
                  <a:lnTo>
                    <a:pt x="108234" y="555172"/>
                  </a:lnTo>
                  <a:lnTo>
                    <a:pt x="143343" y="581804"/>
                  </a:lnTo>
                  <a:lnTo>
                    <a:pt x="182031" y="603370"/>
                  </a:lnTo>
                  <a:lnTo>
                    <a:pt x="223811" y="619381"/>
                  </a:lnTo>
                  <a:lnTo>
                    <a:pt x="268197" y="629346"/>
                  </a:lnTo>
                  <a:lnTo>
                    <a:pt x="314702" y="632776"/>
                  </a:lnTo>
                  <a:lnTo>
                    <a:pt x="361207" y="629346"/>
                  </a:lnTo>
                  <a:lnTo>
                    <a:pt x="405593" y="619381"/>
                  </a:lnTo>
                  <a:lnTo>
                    <a:pt x="447373" y="603370"/>
                  </a:lnTo>
                  <a:lnTo>
                    <a:pt x="486061" y="581804"/>
                  </a:lnTo>
                  <a:lnTo>
                    <a:pt x="521170" y="555172"/>
                  </a:lnTo>
                  <a:lnTo>
                    <a:pt x="552214" y="523962"/>
                  </a:lnTo>
                  <a:lnTo>
                    <a:pt x="578704" y="488665"/>
                  </a:lnTo>
                  <a:lnTo>
                    <a:pt x="600155" y="449770"/>
                  </a:lnTo>
                  <a:lnTo>
                    <a:pt x="616080" y="407766"/>
                  </a:lnTo>
                  <a:lnTo>
                    <a:pt x="625992" y="363142"/>
                  </a:lnTo>
                  <a:lnTo>
                    <a:pt x="629404" y="316388"/>
                  </a:lnTo>
                  <a:lnTo>
                    <a:pt x="625992" y="269636"/>
                  </a:lnTo>
                  <a:lnTo>
                    <a:pt x="616080" y="225014"/>
                  </a:lnTo>
                  <a:lnTo>
                    <a:pt x="600155" y="183010"/>
                  </a:lnTo>
                  <a:lnTo>
                    <a:pt x="578704" y="144115"/>
                  </a:lnTo>
                  <a:lnTo>
                    <a:pt x="552214" y="108817"/>
                  </a:lnTo>
                  <a:lnTo>
                    <a:pt x="521170" y="77607"/>
                  </a:lnTo>
                  <a:lnTo>
                    <a:pt x="486061" y="50974"/>
                  </a:lnTo>
                  <a:lnTo>
                    <a:pt x="447373" y="29407"/>
                  </a:lnTo>
                  <a:lnTo>
                    <a:pt x="405593" y="13396"/>
                  </a:lnTo>
                  <a:lnTo>
                    <a:pt x="361207" y="3430"/>
                  </a:lnTo>
                  <a:lnTo>
                    <a:pt x="314702" y="0"/>
                  </a:lnTo>
                  <a:close/>
                </a:path>
              </a:pathLst>
            </a:custGeom>
            <a:solidFill>
              <a:srgbClr val="F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4959" y="6732381"/>
              <a:ext cx="549983" cy="55292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1356264" y="6600424"/>
              <a:ext cx="591185" cy="594360"/>
            </a:xfrm>
            <a:custGeom>
              <a:avLst/>
              <a:gdLst/>
              <a:ahLst/>
              <a:cxnLst/>
              <a:rect l="l" t="t" r="r" b="b"/>
              <a:pathLst>
                <a:path w="591184" h="594359">
                  <a:moveTo>
                    <a:pt x="590931" y="297167"/>
                  </a:moveTo>
                  <a:lnTo>
                    <a:pt x="587057" y="249008"/>
                  </a:lnTo>
                  <a:lnTo>
                    <a:pt x="575843" y="203301"/>
                  </a:lnTo>
                  <a:lnTo>
                    <a:pt x="557911" y="160680"/>
                  </a:lnTo>
                  <a:lnTo>
                    <a:pt x="546620" y="142405"/>
                  </a:lnTo>
                  <a:lnTo>
                    <a:pt x="546620" y="343230"/>
                  </a:lnTo>
                  <a:lnTo>
                    <a:pt x="534733" y="386613"/>
                  </a:lnTo>
                  <a:lnTo>
                    <a:pt x="546620" y="343230"/>
                  </a:lnTo>
                  <a:lnTo>
                    <a:pt x="546620" y="142405"/>
                  </a:lnTo>
                  <a:lnTo>
                    <a:pt x="533857" y="121742"/>
                  </a:lnTo>
                  <a:lnTo>
                    <a:pt x="515823" y="100609"/>
                  </a:lnTo>
                  <a:lnTo>
                    <a:pt x="515823" y="426567"/>
                  </a:lnTo>
                  <a:lnTo>
                    <a:pt x="490613" y="462381"/>
                  </a:lnTo>
                  <a:lnTo>
                    <a:pt x="515823" y="426567"/>
                  </a:lnTo>
                  <a:lnTo>
                    <a:pt x="515823" y="100609"/>
                  </a:lnTo>
                  <a:lnTo>
                    <a:pt x="469887" y="57391"/>
                  </a:lnTo>
                  <a:lnTo>
                    <a:pt x="431190" y="33210"/>
                  </a:lnTo>
                  <a:lnTo>
                    <a:pt x="388823" y="15163"/>
                  </a:lnTo>
                  <a:lnTo>
                    <a:pt x="343420" y="3898"/>
                  </a:lnTo>
                  <a:lnTo>
                    <a:pt x="295579" y="0"/>
                  </a:lnTo>
                  <a:lnTo>
                    <a:pt x="247688" y="3898"/>
                  </a:lnTo>
                  <a:lnTo>
                    <a:pt x="202222" y="15163"/>
                  </a:lnTo>
                  <a:lnTo>
                    <a:pt x="159829" y="33210"/>
                  </a:lnTo>
                  <a:lnTo>
                    <a:pt x="121094" y="57391"/>
                  </a:lnTo>
                  <a:lnTo>
                    <a:pt x="86639" y="87109"/>
                  </a:lnTo>
                  <a:lnTo>
                    <a:pt x="75120" y="100609"/>
                  </a:lnTo>
                  <a:lnTo>
                    <a:pt x="75120" y="426567"/>
                  </a:lnTo>
                  <a:lnTo>
                    <a:pt x="56197" y="386613"/>
                  </a:lnTo>
                  <a:lnTo>
                    <a:pt x="75120" y="426567"/>
                  </a:lnTo>
                  <a:lnTo>
                    <a:pt x="75120" y="100609"/>
                  </a:lnTo>
                  <a:lnTo>
                    <a:pt x="57086" y="121742"/>
                  </a:lnTo>
                  <a:lnTo>
                    <a:pt x="44310" y="142430"/>
                  </a:lnTo>
                  <a:lnTo>
                    <a:pt x="44310" y="343230"/>
                  </a:lnTo>
                  <a:lnTo>
                    <a:pt x="40195" y="297167"/>
                  </a:lnTo>
                  <a:lnTo>
                    <a:pt x="44310" y="343230"/>
                  </a:lnTo>
                  <a:lnTo>
                    <a:pt x="44310" y="142430"/>
                  </a:lnTo>
                  <a:lnTo>
                    <a:pt x="33032" y="160680"/>
                  </a:lnTo>
                  <a:lnTo>
                    <a:pt x="15087" y="203301"/>
                  </a:lnTo>
                  <a:lnTo>
                    <a:pt x="3873" y="249008"/>
                  </a:lnTo>
                  <a:lnTo>
                    <a:pt x="0" y="297167"/>
                  </a:lnTo>
                  <a:lnTo>
                    <a:pt x="3873" y="345262"/>
                  </a:lnTo>
                  <a:lnTo>
                    <a:pt x="15087" y="390931"/>
                  </a:lnTo>
                  <a:lnTo>
                    <a:pt x="33032" y="433539"/>
                  </a:lnTo>
                  <a:lnTo>
                    <a:pt x="57086" y="472478"/>
                  </a:lnTo>
                  <a:lnTo>
                    <a:pt x="86639" y="507123"/>
                  </a:lnTo>
                  <a:lnTo>
                    <a:pt x="121094" y="536867"/>
                  </a:lnTo>
                  <a:lnTo>
                    <a:pt x="159829" y="561073"/>
                  </a:lnTo>
                  <a:lnTo>
                    <a:pt x="202222" y="579132"/>
                  </a:lnTo>
                  <a:lnTo>
                    <a:pt x="247688" y="590423"/>
                  </a:lnTo>
                  <a:lnTo>
                    <a:pt x="295579" y="594321"/>
                  </a:lnTo>
                  <a:lnTo>
                    <a:pt x="343420" y="590423"/>
                  </a:lnTo>
                  <a:lnTo>
                    <a:pt x="388823" y="579132"/>
                  </a:lnTo>
                  <a:lnTo>
                    <a:pt x="431190" y="561073"/>
                  </a:lnTo>
                  <a:lnTo>
                    <a:pt x="443001" y="553681"/>
                  </a:lnTo>
                  <a:lnTo>
                    <a:pt x="469887" y="536867"/>
                  </a:lnTo>
                  <a:lnTo>
                    <a:pt x="504317" y="507123"/>
                  </a:lnTo>
                  <a:lnTo>
                    <a:pt x="533857" y="472478"/>
                  </a:lnTo>
                  <a:lnTo>
                    <a:pt x="557911" y="433539"/>
                  </a:lnTo>
                  <a:lnTo>
                    <a:pt x="575843" y="390931"/>
                  </a:lnTo>
                  <a:lnTo>
                    <a:pt x="587057" y="345262"/>
                  </a:lnTo>
                  <a:lnTo>
                    <a:pt x="590931" y="297167"/>
                  </a:lnTo>
                  <a:close/>
                </a:path>
              </a:pathLst>
            </a:custGeom>
            <a:solidFill>
              <a:srgbClr val="DE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430551" y="6675147"/>
              <a:ext cx="442373" cy="44474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1537119" y="6833005"/>
              <a:ext cx="221615" cy="146685"/>
            </a:xfrm>
            <a:custGeom>
              <a:avLst/>
              <a:gdLst/>
              <a:ahLst/>
              <a:cxnLst/>
              <a:rect l="l" t="t" r="r" b="b"/>
              <a:pathLst>
                <a:path w="221615" h="146684">
                  <a:moveTo>
                    <a:pt x="0" y="70332"/>
                  </a:moveTo>
                  <a:lnTo>
                    <a:pt x="75798" y="146540"/>
                  </a:lnTo>
                  <a:lnTo>
                    <a:pt x="221553" y="0"/>
                  </a:lnTo>
                </a:path>
              </a:pathLst>
            </a:custGeom>
            <a:ln w="64710">
              <a:solidFill>
                <a:srgbClr val="DD2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163656" y="6640823"/>
              <a:ext cx="376555" cy="541020"/>
            </a:xfrm>
            <a:custGeom>
              <a:avLst/>
              <a:gdLst/>
              <a:ahLst/>
              <a:cxnLst/>
              <a:rect l="l" t="t" r="r" b="b"/>
              <a:pathLst>
                <a:path w="376554" h="541020">
                  <a:moveTo>
                    <a:pt x="20941" y="0"/>
                  </a:moveTo>
                  <a:lnTo>
                    <a:pt x="355078" y="0"/>
                  </a:lnTo>
                  <a:lnTo>
                    <a:pt x="363227" y="1645"/>
                  </a:lnTo>
                  <a:lnTo>
                    <a:pt x="369884" y="6132"/>
                  </a:lnTo>
                  <a:lnTo>
                    <a:pt x="374373" y="12788"/>
                  </a:lnTo>
                  <a:lnTo>
                    <a:pt x="376019" y="20941"/>
                  </a:lnTo>
                  <a:lnTo>
                    <a:pt x="376019" y="519575"/>
                  </a:lnTo>
                  <a:lnTo>
                    <a:pt x="374373" y="527729"/>
                  </a:lnTo>
                  <a:lnTo>
                    <a:pt x="369884" y="534385"/>
                  </a:lnTo>
                  <a:lnTo>
                    <a:pt x="363227" y="538872"/>
                  </a:lnTo>
                  <a:lnTo>
                    <a:pt x="355078" y="540517"/>
                  </a:lnTo>
                  <a:lnTo>
                    <a:pt x="20941" y="540517"/>
                  </a:lnTo>
                  <a:lnTo>
                    <a:pt x="12792" y="538872"/>
                  </a:lnTo>
                  <a:lnTo>
                    <a:pt x="6135" y="534385"/>
                  </a:lnTo>
                  <a:lnTo>
                    <a:pt x="1646" y="527729"/>
                  </a:lnTo>
                  <a:lnTo>
                    <a:pt x="0" y="519575"/>
                  </a:lnTo>
                  <a:lnTo>
                    <a:pt x="0" y="20941"/>
                  </a:lnTo>
                  <a:lnTo>
                    <a:pt x="1646" y="12788"/>
                  </a:lnTo>
                  <a:lnTo>
                    <a:pt x="6135" y="6132"/>
                  </a:lnTo>
                  <a:lnTo>
                    <a:pt x="12792" y="1645"/>
                  </a:lnTo>
                  <a:lnTo>
                    <a:pt x="20941" y="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247192" y="6630355"/>
              <a:ext cx="208946" cy="9144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2610170" y="6699576"/>
              <a:ext cx="94615" cy="387985"/>
            </a:xfrm>
            <a:custGeom>
              <a:avLst/>
              <a:gdLst/>
              <a:ahLst/>
              <a:cxnLst/>
              <a:rect l="l" t="t" r="r" b="b"/>
              <a:pathLst>
                <a:path w="94615" h="387984">
                  <a:moveTo>
                    <a:pt x="94007" y="387768"/>
                  </a:moveTo>
                  <a:lnTo>
                    <a:pt x="0" y="387768"/>
                  </a:lnTo>
                  <a:lnTo>
                    <a:pt x="0" y="0"/>
                  </a:lnTo>
                  <a:lnTo>
                    <a:pt x="94007" y="0"/>
                  </a:lnTo>
                  <a:lnTo>
                    <a:pt x="94007" y="387768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610173" y="7087338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5" h="94615">
                  <a:moveTo>
                    <a:pt x="47003" y="94007"/>
                  </a:moveTo>
                  <a:lnTo>
                    <a:pt x="0" y="0"/>
                  </a:lnTo>
                  <a:lnTo>
                    <a:pt x="94007" y="0"/>
                  </a:lnTo>
                  <a:lnTo>
                    <a:pt x="47003" y="94007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633678" y="6640823"/>
              <a:ext cx="47625" cy="59055"/>
            </a:xfrm>
            <a:custGeom>
              <a:avLst/>
              <a:gdLst/>
              <a:ahLst/>
              <a:cxnLst/>
              <a:rect l="l" t="t" r="r" b="b"/>
              <a:pathLst>
                <a:path w="47625" h="59054">
                  <a:moveTo>
                    <a:pt x="47003" y="58752"/>
                  </a:moveTo>
                  <a:lnTo>
                    <a:pt x="0" y="58752"/>
                  </a:lnTo>
                  <a:lnTo>
                    <a:pt x="0" y="0"/>
                  </a:lnTo>
                  <a:lnTo>
                    <a:pt x="47003" y="0"/>
                  </a:lnTo>
                  <a:lnTo>
                    <a:pt x="47003" y="58752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610174" y="6969837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007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610174" y="6758328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007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328163" y="6840580"/>
              <a:ext cx="165100" cy="106045"/>
            </a:xfrm>
            <a:custGeom>
              <a:avLst/>
              <a:gdLst/>
              <a:ahLst/>
              <a:cxnLst/>
              <a:rect l="l" t="t" r="r" b="b"/>
              <a:pathLst>
                <a:path w="165100" h="106045">
                  <a:moveTo>
                    <a:pt x="23507" y="105755"/>
                  </a:moveTo>
                  <a:lnTo>
                    <a:pt x="111630" y="105755"/>
                  </a:lnTo>
                  <a:lnTo>
                    <a:pt x="132212" y="101600"/>
                  </a:lnTo>
                  <a:lnTo>
                    <a:pt x="149020" y="90268"/>
                  </a:lnTo>
                  <a:lnTo>
                    <a:pt x="160352" y="73460"/>
                  </a:lnTo>
                  <a:lnTo>
                    <a:pt x="164508" y="52877"/>
                  </a:lnTo>
                  <a:lnTo>
                    <a:pt x="160352" y="32295"/>
                  </a:lnTo>
                  <a:lnTo>
                    <a:pt x="149020" y="15487"/>
                  </a:lnTo>
                  <a:lnTo>
                    <a:pt x="132212" y="4155"/>
                  </a:lnTo>
                  <a:lnTo>
                    <a:pt x="11163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210659" y="6946333"/>
              <a:ext cx="176530" cy="106045"/>
            </a:xfrm>
            <a:custGeom>
              <a:avLst/>
              <a:gdLst/>
              <a:ahLst/>
              <a:cxnLst/>
              <a:rect l="l" t="t" r="r" b="b"/>
              <a:pathLst>
                <a:path w="176529" h="106045">
                  <a:moveTo>
                    <a:pt x="176256" y="105755"/>
                  </a:moveTo>
                  <a:lnTo>
                    <a:pt x="52877" y="105755"/>
                  </a:lnTo>
                  <a:lnTo>
                    <a:pt x="32295" y="101600"/>
                  </a:lnTo>
                  <a:lnTo>
                    <a:pt x="15487" y="90268"/>
                  </a:lnTo>
                  <a:lnTo>
                    <a:pt x="4155" y="73460"/>
                  </a:lnTo>
                  <a:lnTo>
                    <a:pt x="0" y="52877"/>
                  </a:lnTo>
                  <a:lnTo>
                    <a:pt x="4155" y="32295"/>
                  </a:lnTo>
                  <a:lnTo>
                    <a:pt x="15487" y="15487"/>
                  </a:lnTo>
                  <a:lnTo>
                    <a:pt x="32295" y="4155"/>
                  </a:lnTo>
                  <a:lnTo>
                    <a:pt x="52877" y="0"/>
                  </a:lnTo>
                  <a:lnTo>
                    <a:pt x="117514" y="0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410412" y="7052089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94007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469173" y="7005088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9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469173" y="6781829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9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422171" y="6899334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9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422171" y="7099092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9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386919" y="6993338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9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304667" y="7005088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9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339918" y="7122593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49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322286" y="6793576"/>
              <a:ext cx="47625" cy="94615"/>
            </a:xfrm>
            <a:custGeom>
              <a:avLst/>
              <a:gdLst/>
              <a:ahLst/>
              <a:cxnLst/>
              <a:rect l="l" t="t" r="r" b="b"/>
              <a:pathLst>
                <a:path w="47625" h="94615">
                  <a:moveTo>
                    <a:pt x="47003" y="94007"/>
                  </a:moveTo>
                  <a:lnTo>
                    <a:pt x="0" y="47003"/>
                  </a:lnTo>
                  <a:lnTo>
                    <a:pt x="47003" y="0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210660" y="6805325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70500" y="35255"/>
                  </a:moveTo>
                  <a:lnTo>
                    <a:pt x="67730" y="48976"/>
                  </a:lnTo>
                  <a:lnTo>
                    <a:pt x="60176" y="60182"/>
                  </a:lnTo>
                  <a:lnTo>
                    <a:pt x="48970" y="67739"/>
                  </a:lnTo>
                  <a:lnTo>
                    <a:pt x="35245" y="70510"/>
                  </a:lnTo>
                  <a:lnTo>
                    <a:pt x="21526" y="67739"/>
                  </a:lnTo>
                  <a:lnTo>
                    <a:pt x="10322" y="60182"/>
                  </a:lnTo>
                  <a:lnTo>
                    <a:pt x="2769" y="48976"/>
                  </a:lnTo>
                  <a:lnTo>
                    <a:pt x="0" y="35255"/>
                  </a:lnTo>
                  <a:lnTo>
                    <a:pt x="2769" y="21534"/>
                  </a:lnTo>
                  <a:lnTo>
                    <a:pt x="10322" y="10328"/>
                  </a:lnTo>
                  <a:lnTo>
                    <a:pt x="21526" y="2771"/>
                  </a:lnTo>
                  <a:lnTo>
                    <a:pt x="35245" y="0"/>
                  </a:lnTo>
                  <a:lnTo>
                    <a:pt x="48970" y="2771"/>
                  </a:lnTo>
                  <a:lnTo>
                    <a:pt x="60176" y="10328"/>
                  </a:lnTo>
                  <a:lnTo>
                    <a:pt x="67730" y="21534"/>
                  </a:lnTo>
                  <a:lnTo>
                    <a:pt x="70500" y="35255"/>
                  </a:lnTo>
                  <a:close/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927836" y="6190527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742689" y="0"/>
                  </a:moveTo>
                  <a:lnTo>
                    <a:pt x="693857" y="1579"/>
                  </a:lnTo>
                  <a:lnTo>
                    <a:pt x="645868" y="6253"/>
                  </a:lnTo>
                  <a:lnTo>
                    <a:pt x="598821" y="13924"/>
                  </a:lnTo>
                  <a:lnTo>
                    <a:pt x="552813" y="24493"/>
                  </a:lnTo>
                  <a:lnTo>
                    <a:pt x="507942" y="37862"/>
                  </a:lnTo>
                  <a:lnTo>
                    <a:pt x="464305" y="53935"/>
                  </a:lnTo>
                  <a:lnTo>
                    <a:pt x="422002" y="72612"/>
                  </a:lnTo>
                  <a:lnTo>
                    <a:pt x="381129" y="93797"/>
                  </a:lnTo>
                  <a:lnTo>
                    <a:pt x="341784" y="117390"/>
                  </a:lnTo>
                  <a:lnTo>
                    <a:pt x="304066" y="143295"/>
                  </a:lnTo>
                  <a:lnTo>
                    <a:pt x="268072" y="171414"/>
                  </a:lnTo>
                  <a:lnTo>
                    <a:pt x="233900" y="201648"/>
                  </a:lnTo>
                  <a:lnTo>
                    <a:pt x="201648" y="233900"/>
                  </a:lnTo>
                  <a:lnTo>
                    <a:pt x="171414" y="268072"/>
                  </a:lnTo>
                  <a:lnTo>
                    <a:pt x="143295" y="304066"/>
                  </a:lnTo>
                  <a:lnTo>
                    <a:pt x="117390" y="341784"/>
                  </a:lnTo>
                  <a:lnTo>
                    <a:pt x="93797" y="381129"/>
                  </a:lnTo>
                  <a:lnTo>
                    <a:pt x="72612" y="422002"/>
                  </a:lnTo>
                  <a:lnTo>
                    <a:pt x="53935" y="464305"/>
                  </a:lnTo>
                  <a:lnTo>
                    <a:pt x="37862" y="507942"/>
                  </a:lnTo>
                  <a:lnTo>
                    <a:pt x="24493" y="552813"/>
                  </a:lnTo>
                  <a:lnTo>
                    <a:pt x="13924" y="598821"/>
                  </a:lnTo>
                  <a:lnTo>
                    <a:pt x="6253" y="645868"/>
                  </a:lnTo>
                  <a:lnTo>
                    <a:pt x="1579" y="693857"/>
                  </a:lnTo>
                  <a:lnTo>
                    <a:pt x="0" y="742689"/>
                  </a:lnTo>
                  <a:lnTo>
                    <a:pt x="1579" y="791521"/>
                  </a:lnTo>
                  <a:lnTo>
                    <a:pt x="6253" y="839510"/>
                  </a:lnTo>
                  <a:lnTo>
                    <a:pt x="13924" y="886557"/>
                  </a:lnTo>
                  <a:lnTo>
                    <a:pt x="24493" y="932565"/>
                  </a:lnTo>
                  <a:lnTo>
                    <a:pt x="37862" y="977436"/>
                  </a:lnTo>
                  <a:lnTo>
                    <a:pt x="53935" y="1021072"/>
                  </a:lnTo>
                  <a:lnTo>
                    <a:pt x="72612" y="1063376"/>
                  </a:lnTo>
                  <a:lnTo>
                    <a:pt x="93797" y="1104249"/>
                  </a:lnTo>
                  <a:lnTo>
                    <a:pt x="117390" y="1143593"/>
                  </a:lnTo>
                  <a:lnTo>
                    <a:pt x="143295" y="1181312"/>
                  </a:lnTo>
                  <a:lnTo>
                    <a:pt x="171414" y="1217306"/>
                  </a:lnTo>
                  <a:lnTo>
                    <a:pt x="201648" y="1251478"/>
                  </a:lnTo>
                  <a:lnTo>
                    <a:pt x="233900" y="1283730"/>
                  </a:lnTo>
                  <a:lnTo>
                    <a:pt x="268072" y="1313964"/>
                  </a:lnTo>
                  <a:lnTo>
                    <a:pt x="304066" y="1342082"/>
                  </a:lnTo>
                  <a:lnTo>
                    <a:pt x="341784" y="1367987"/>
                  </a:lnTo>
                  <a:lnTo>
                    <a:pt x="381129" y="1391581"/>
                  </a:lnTo>
                  <a:lnTo>
                    <a:pt x="422002" y="1412766"/>
                  </a:lnTo>
                  <a:lnTo>
                    <a:pt x="464305" y="1431443"/>
                  </a:lnTo>
                  <a:lnTo>
                    <a:pt x="507942" y="1447516"/>
                  </a:lnTo>
                  <a:lnTo>
                    <a:pt x="552813" y="1460885"/>
                  </a:lnTo>
                  <a:lnTo>
                    <a:pt x="598821" y="1471454"/>
                  </a:lnTo>
                  <a:lnTo>
                    <a:pt x="645868" y="1479125"/>
                  </a:lnTo>
                  <a:lnTo>
                    <a:pt x="693857" y="1483799"/>
                  </a:lnTo>
                  <a:lnTo>
                    <a:pt x="742689" y="1485378"/>
                  </a:lnTo>
                  <a:lnTo>
                    <a:pt x="791521" y="1483799"/>
                  </a:lnTo>
                  <a:lnTo>
                    <a:pt x="839510" y="1479125"/>
                  </a:lnTo>
                  <a:lnTo>
                    <a:pt x="886557" y="1471454"/>
                  </a:lnTo>
                  <a:lnTo>
                    <a:pt x="932565" y="1460885"/>
                  </a:lnTo>
                  <a:lnTo>
                    <a:pt x="977436" y="1447516"/>
                  </a:lnTo>
                  <a:lnTo>
                    <a:pt x="1021072" y="1431443"/>
                  </a:lnTo>
                  <a:lnTo>
                    <a:pt x="1063376" y="1412766"/>
                  </a:lnTo>
                  <a:lnTo>
                    <a:pt x="1104249" y="1391581"/>
                  </a:lnTo>
                  <a:lnTo>
                    <a:pt x="1143593" y="1367987"/>
                  </a:lnTo>
                  <a:lnTo>
                    <a:pt x="1181312" y="1342082"/>
                  </a:lnTo>
                  <a:lnTo>
                    <a:pt x="1217306" y="1313964"/>
                  </a:lnTo>
                  <a:lnTo>
                    <a:pt x="1251478" y="1283730"/>
                  </a:lnTo>
                  <a:lnTo>
                    <a:pt x="1283730" y="1251478"/>
                  </a:lnTo>
                  <a:lnTo>
                    <a:pt x="1313964" y="1217306"/>
                  </a:lnTo>
                  <a:lnTo>
                    <a:pt x="1342082" y="1181312"/>
                  </a:lnTo>
                  <a:lnTo>
                    <a:pt x="1367987" y="1143593"/>
                  </a:lnTo>
                  <a:lnTo>
                    <a:pt x="1391581" y="1104249"/>
                  </a:lnTo>
                  <a:lnTo>
                    <a:pt x="1412766" y="1063376"/>
                  </a:lnTo>
                  <a:lnTo>
                    <a:pt x="1431443" y="1021072"/>
                  </a:lnTo>
                  <a:lnTo>
                    <a:pt x="1447516" y="977436"/>
                  </a:lnTo>
                  <a:lnTo>
                    <a:pt x="1460885" y="932565"/>
                  </a:lnTo>
                  <a:lnTo>
                    <a:pt x="1471454" y="886557"/>
                  </a:lnTo>
                  <a:lnTo>
                    <a:pt x="1479125" y="839510"/>
                  </a:lnTo>
                  <a:lnTo>
                    <a:pt x="1483799" y="791521"/>
                  </a:lnTo>
                  <a:lnTo>
                    <a:pt x="1485378" y="742689"/>
                  </a:lnTo>
                  <a:lnTo>
                    <a:pt x="1483799" y="693857"/>
                  </a:lnTo>
                  <a:lnTo>
                    <a:pt x="1479125" y="645868"/>
                  </a:lnTo>
                  <a:lnTo>
                    <a:pt x="1471454" y="598821"/>
                  </a:lnTo>
                  <a:lnTo>
                    <a:pt x="1460885" y="552813"/>
                  </a:lnTo>
                  <a:lnTo>
                    <a:pt x="1447516" y="507942"/>
                  </a:lnTo>
                  <a:lnTo>
                    <a:pt x="1431443" y="464305"/>
                  </a:lnTo>
                  <a:lnTo>
                    <a:pt x="1412766" y="422002"/>
                  </a:lnTo>
                  <a:lnTo>
                    <a:pt x="1391581" y="381129"/>
                  </a:lnTo>
                  <a:lnTo>
                    <a:pt x="1367987" y="341784"/>
                  </a:lnTo>
                  <a:lnTo>
                    <a:pt x="1342082" y="304066"/>
                  </a:lnTo>
                  <a:lnTo>
                    <a:pt x="1313964" y="268072"/>
                  </a:lnTo>
                  <a:lnTo>
                    <a:pt x="1283730" y="233900"/>
                  </a:lnTo>
                  <a:lnTo>
                    <a:pt x="1251478" y="201648"/>
                  </a:lnTo>
                  <a:lnTo>
                    <a:pt x="1217306" y="171414"/>
                  </a:lnTo>
                  <a:lnTo>
                    <a:pt x="1181312" y="143295"/>
                  </a:lnTo>
                  <a:lnTo>
                    <a:pt x="1143593" y="117390"/>
                  </a:lnTo>
                  <a:lnTo>
                    <a:pt x="1104249" y="93797"/>
                  </a:lnTo>
                  <a:lnTo>
                    <a:pt x="1063376" y="72612"/>
                  </a:lnTo>
                  <a:lnTo>
                    <a:pt x="1021072" y="53935"/>
                  </a:lnTo>
                  <a:lnTo>
                    <a:pt x="977436" y="37862"/>
                  </a:lnTo>
                  <a:lnTo>
                    <a:pt x="932565" y="24493"/>
                  </a:lnTo>
                  <a:lnTo>
                    <a:pt x="886557" y="13924"/>
                  </a:lnTo>
                  <a:lnTo>
                    <a:pt x="839510" y="6253"/>
                  </a:lnTo>
                  <a:lnTo>
                    <a:pt x="791521" y="1579"/>
                  </a:lnTo>
                  <a:lnTo>
                    <a:pt x="742689" y="0"/>
                  </a:lnTo>
                  <a:close/>
                </a:path>
              </a:pathLst>
            </a:custGeom>
            <a:solidFill>
              <a:srgbClr val="E1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78235" y="6240930"/>
              <a:ext cx="1384586" cy="1384575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5613758" y="6580878"/>
              <a:ext cx="629920" cy="633095"/>
            </a:xfrm>
            <a:custGeom>
              <a:avLst/>
              <a:gdLst/>
              <a:ahLst/>
              <a:cxnLst/>
              <a:rect l="l" t="t" r="r" b="b"/>
              <a:pathLst>
                <a:path w="629919" h="633095">
                  <a:moveTo>
                    <a:pt x="314702" y="0"/>
                  </a:moveTo>
                  <a:lnTo>
                    <a:pt x="268197" y="3430"/>
                  </a:lnTo>
                  <a:lnTo>
                    <a:pt x="223811" y="13396"/>
                  </a:lnTo>
                  <a:lnTo>
                    <a:pt x="182031" y="29407"/>
                  </a:lnTo>
                  <a:lnTo>
                    <a:pt x="143343" y="50974"/>
                  </a:lnTo>
                  <a:lnTo>
                    <a:pt x="108234" y="77607"/>
                  </a:lnTo>
                  <a:lnTo>
                    <a:pt x="77190" y="108817"/>
                  </a:lnTo>
                  <a:lnTo>
                    <a:pt x="50700" y="144115"/>
                  </a:lnTo>
                  <a:lnTo>
                    <a:pt x="29249" y="183010"/>
                  </a:lnTo>
                  <a:lnTo>
                    <a:pt x="13324" y="225014"/>
                  </a:lnTo>
                  <a:lnTo>
                    <a:pt x="3412" y="269636"/>
                  </a:lnTo>
                  <a:lnTo>
                    <a:pt x="0" y="316388"/>
                  </a:lnTo>
                  <a:lnTo>
                    <a:pt x="3412" y="363142"/>
                  </a:lnTo>
                  <a:lnTo>
                    <a:pt x="13324" y="407766"/>
                  </a:lnTo>
                  <a:lnTo>
                    <a:pt x="29249" y="449770"/>
                  </a:lnTo>
                  <a:lnTo>
                    <a:pt x="50700" y="488665"/>
                  </a:lnTo>
                  <a:lnTo>
                    <a:pt x="77190" y="523962"/>
                  </a:lnTo>
                  <a:lnTo>
                    <a:pt x="108234" y="555172"/>
                  </a:lnTo>
                  <a:lnTo>
                    <a:pt x="143343" y="581804"/>
                  </a:lnTo>
                  <a:lnTo>
                    <a:pt x="182031" y="603370"/>
                  </a:lnTo>
                  <a:lnTo>
                    <a:pt x="223811" y="619381"/>
                  </a:lnTo>
                  <a:lnTo>
                    <a:pt x="268197" y="629346"/>
                  </a:lnTo>
                  <a:lnTo>
                    <a:pt x="314702" y="632776"/>
                  </a:lnTo>
                  <a:lnTo>
                    <a:pt x="361207" y="629346"/>
                  </a:lnTo>
                  <a:lnTo>
                    <a:pt x="405593" y="619381"/>
                  </a:lnTo>
                  <a:lnTo>
                    <a:pt x="447373" y="603370"/>
                  </a:lnTo>
                  <a:lnTo>
                    <a:pt x="486061" y="581804"/>
                  </a:lnTo>
                  <a:lnTo>
                    <a:pt x="521170" y="555172"/>
                  </a:lnTo>
                  <a:lnTo>
                    <a:pt x="552214" y="523962"/>
                  </a:lnTo>
                  <a:lnTo>
                    <a:pt x="578704" y="488665"/>
                  </a:lnTo>
                  <a:lnTo>
                    <a:pt x="600155" y="449770"/>
                  </a:lnTo>
                  <a:lnTo>
                    <a:pt x="616080" y="407766"/>
                  </a:lnTo>
                  <a:lnTo>
                    <a:pt x="625992" y="363142"/>
                  </a:lnTo>
                  <a:lnTo>
                    <a:pt x="629404" y="316388"/>
                  </a:lnTo>
                  <a:lnTo>
                    <a:pt x="625992" y="269636"/>
                  </a:lnTo>
                  <a:lnTo>
                    <a:pt x="616080" y="225014"/>
                  </a:lnTo>
                  <a:lnTo>
                    <a:pt x="600155" y="183010"/>
                  </a:lnTo>
                  <a:lnTo>
                    <a:pt x="578704" y="144115"/>
                  </a:lnTo>
                  <a:lnTo>
                    <a:pt x="552214" y="108817"/>
                  </a:lnTo>
                  <a:lnTo>
                    <a:pt x="521170" y="77607"/>
                  </a:lnTo>
                  <a:lnTo>
                    <a:pt x="486061" y="50974"/>
                  </a:lnTo>
                  <a:lnTo>
                    <a:pt x="447373" y="29407"/>
                  </a:lnTo>
                  <a:lnTo>
                    <a:pt x="405593" y="13396"/>
                  </a:lnTo>
                  <a:lnTo>
                    <a:pt x="361207" y="3430"/>
                  </a:lnTo>
                  <a:lnTo>
                    <a:pt x="314702" y="0"/>
                  </a:lnTo>
                  <a:close/>
                </a:path>
              </a:pathLst>
            </a:custGeom>
            <a:solidFill>
              <a:srgbClr val="F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1677" y="6732129"/>
              <a:ext cx="549972" cy="552904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5632989" y="6600170"/>
              <a:ext cx="591185" cy="594360"/>
            </a:xfrm>
            <a:custGeom>
              <a:avLst/>
              <a:gdLst/>
              <a:ahLst/>
              <a:cxnLst/>
              <a:rect l="l" t="t" r="r" b="b"/>
              <a:pathLst>
                <a:path w="591184" h="594359">
                  <a:moveTo>
                    <a:pt x="590918" y="297167"/>
                  </a:moveTo>
                  <a:lnTo>
                    <a:pt x="587044" y="249008"/>
                  </a:lnTo>
                  <a:lnTo>
                    <a:pt x="575830" y="203301"/>
                  </a:lnTo>
                  <a:lnTo>
                    <a:pt x="557898" y="160680"/>
                  </a:lnTo>
                  <a:lnTo>
                    <a:pt x="550735" y="149085"/>
                  </a:lnTo>
                  <a:lnTo>
                    <a:pt x="550735" y="297167"/>
                  </a:lnTo>
                  <a:lnTo>
                    <a:pt x="546608" y="343230"/>
                  </a:lnTo>
                  <a:lnTo>
                    <a:pt x="534720" y="386613"/>
                  </a:lnTo>
                  <a:lnTo>
                    <a:pt x="546608" y="343230"/>
                  </a:lnTo>
                  <a:lnTo>
                    <a:pt x="550722" y="297167"/>
                  </a:lnTo>
                  <a:lnTo>
                    <a:pt x="550735" y="149085"/>
                  </a:lnTo>
                  <a:lnTo>
                    <a:pt x="533857" y="121742"/>
                  </a:lnTo>
                  <a:lnTo>
                    <a:pt x="504317" y="87109"/>
                  </a:lnTo>
                  <a:lnTo>
                    <a:pt x="490601" y="75272"/>
                  </a:lnTo>
                  <a:lnTo>
                    <a:pt x="490601" y="462368"/>
                  </a:lnTo>
                  <a:lnTo>
                    <a:pt x="459816" y="493306"/>
                  </a:lnTo>
                  <a:lnTo>
                    <a:pt x="424192" y="518629"/>
                  </a:lnTo>
                  <a:lnTo>
                    <a:pt x="384467" y="537616"/>
                  </a:lnTo>
                  <a:lnTo>
                    <a:pt x="424192" y="518617"/>
                  </a:lnTo>
                  <a:lnTo>
                    <a:pt x="459816" y="493306"/>
                  </a:lnTo>
                  <a:lnTo>
                    <a:pt x="490601" y="462368"/>
                  </a:lnTo>
                  <a:lnTo>
                    <a:pt x="490601" y="75272"/>
                  </a:lnTo>
                  <a:lnTo>
                    <a:pt x="469887" y="57391"/>
                  </a:lnTo>
                  <a:lnTo>
                    <a:pt x="442709" y="40411"/>
                  </a:lnTo>
                  <a:lnTo>
                    <a:pt x="431177" y="33197"/>
                  </a:lnTo>
                  <a:lnTo>
                    <a:pt x="388823" y="15163"/>
                  </a:lnTo>
                  <a:lnTo>
                    <a:pt x="343420" y="3898"/>
                  </a:lnTo>
                  <a:lnTo>
                    <a:pt x="341350" y="3733"/>
                  </a:lnTo>
                  <a:lnTo>
                    <a:pt x="341350" y="549541"/>
                  </a:lnTo>
                  <a:lnTo>
                    <a:pt x="295579" y="553681"/>
                  </a:lnTo>
                  <a:lnTo>
                    <a:pt x="249732" y="549541"/>
                  </a:lnTo>
                  <a:lnTo>
                    <a:pt x="295579" y="553669"/>
                  </a:lnTo>
                  <a:lnTo>
                    <a:pt x="341350" y="549541"/>
                  </a:lnTo>
                  <a:lnTo>
                    <a:pt x="341350" y="3733"/>
                  </a:lnTo>
                  <a:lnTo>
                    <a:pt x="295579" y="0"/>
                  </a:lnTo>
                  <a:lnTo>
                    <a:pt x="247675" y="3898"/>
                  </a:lnTo>
                  <a:lnTo>
                    <a:pt x="202222" y="15163"/>
                  </a:lnTo>
                  <a:lnTo>
                    <a:pt x="166789" y="30238"/>
                  </a:lnTo>
                  <a:lnTo>
                    <a:pt x="166789" y="518617"/>
                  </a:lnTo>
                  <a:lnTo>
                    <a:pt x="131140" y="493306"/>
                  </a:lnTo>
                  <a:lnTo>
                    <a:pt x="166789" y="518617"/>
                  </a:lnTo>
                  <a:lnTo>
                    <a:pt x="166789" y="30238"/>
                  </a:lnTo>
                  <a:lnTo>
                    <a:pt x="159816" y="33197"/>
                  </a:lnTo>
                  <a:lnTo>
                    <a:pt x="121094" y="57391"/>
                  </a:lnTo>
                  <a:lnTo>
                    <a:pt x="100330" y="75311"/>
                  </a:lnTo>
                  <a:lnTo>
                    <a:pt x="100330" y="462368"/>
                  </a:lnTo>
                  <a:lnTo>
                    <a:pt x="75107" y="426567"/>
                  </a:lnTo>
                  <a:lnTo>
                    <a:pt x="100330" y="462368"/>
                  </a:lnTo>
                  <a:lnTo>
                    <a:pt x="100330" y="75311"/>
                  </a:lnTo>
                  <a:lnTo>
                    <a:pt x="86639" y="87109"/>
                  </a:lnTo>
                  <a:lnTo>
                    <a:pt x="57073" y="121742"/>
                  </a:lnTo>
                  <a:lnTo>
                    <a:pt x="44310" y="142405"/>
                  </a:lnTo>
                  <a:lnTo>
                    <a:pt x="44310" y="343230"/>
                  </a:lnTo>
                  <a:lnTo>
                    <a:pt x="40182" y="297167"/>
                  </a:lnTo>
                  <a:lnTo>
                    <a:pt x="44310" y="343230"/>
                  </a:lnTo>
                  <a:lnTo>
                    <a:pt x="44310" y="142405"/>
                  </a:lnTo>
                  <a:lnTo>
                    <a:pt x="33020" y="160680"/>
                  </a:lnTo>
                  <a:lnTo>
                    <a:pt x="15087" y="203301"/>
                  </a:lnTo>
                  <a:lnTo>
                    <a:pt x="3873" y="249008"/>
                  </a:lnTo>
                  <a:lnTo>
                    <a:pt x="0" y="297167"/>
                  </a:lnTo>
                  <a:lnTo>
                    <a:pt x="3873" y="345262"/>
                  </a:lnTo>
                  <a:lnTo>
                    <a:pt x="15087" y="390931"/>
                  </a:lnTo>
                  <a:lnTo>
                    <a:pt x="33020" y="433539"/>
                  </a:lnTo>
                  <a:lnTo>
                    <a:pt x="57073" y="472478"/>
                  </a:lnTo>
                  <a:lnTo>
                    <a:pt x="86639" y="507123"/>
                  </a:lnTo>
                  <a:lnTo>
                    <a:pt x="121094" y="536867"/>
                  </a:lnTo>
                  <a:lnTo>
                    <a:pt x="159816" y="561073"/>
                  </a:lnTo>
                  <a:lnTo>
                    <a:pt x="202222" y="579132"/>
                  </a:lnTo>
                  <a:lnTo>
                    <a:pt x="247675" y="590410"/>
                  </a:lnTo>
                  <a:lnTo>
                    <a:pt x="295579" y="594321"/>
                  </a:lnTo>
                  <a:lnTo>
                    <a:pt x="343420" y="590410"/>
                  </a:lnTo>
                  <a:lnTo>
                    <a:pt x="388823" y="579132"/>
                  </a:lnTo>
                  <a:lnTo>
                    <a:pt x="431177" y="561073"/>
                  </a:lnTo>
                  <a:lnTo>
                    <a:pt x="469887" y="536867"/>
                  </a:lnTo>
                  <a:lnTo>
                    <a:pt x="504317" y="507123"/>
                  </a:lnTo>
                  <a:lnTo>
                    <a:pt x="533857" y="472478"/>
                  </a:lnTo>
                  <a:lnTo>
                    <a:pt x="557898" y="433539"/>
                  </a:lnTo>
                  <a:lnTo>
                    <a:pt x="575830" y="390931"/>
                  </a:lnTo>
                  <a:lnTo>
                    <a:pt x="587044" y="345262"/>
                  </a:lnTo>
                  <a:lnTo>
                    <a:pt x="590918" y="297167"/>
                  </a:lnTo>
                  <a:close/>
                </a:path>
              </a:pathLst>
            </a:custGeom>
            <a:solidFill>
              <a:srgbClr val="DE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707270" y="6674896"/>
              <a:ext cx="442373" cy="44472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5813835" y="6832749"/>
              <a:ext cx="221615" cy="146685"/>
            </a:xfrm>
            <a:custGeom>
              <a:avLst/>
              <a:gdLst/>
              <a:ahLst/>
              <a:cxnLst/>
              <a:rect l="l" t="t" r="r" b="b"/>
              <a:pathLst>
                <a:path w="221615" h="146684">
                  <a:moveTo>
                    <a:pt x="0" y="70332"/>
                  </a:moveTo>
                  <a:lnTo>
                    <a:pt x="75798" y="146540"/>
                  </a:lnTo>
                  <a:lnTo>
                    <a:pt x="221553" y="0"/>
                  </a:lnTo>
                </a:path>
              </a:pathLst>
            </a:custGeom>
            <a:ln w="64710">
              <a:solidFill>
                <a:srgbClr val="DD2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852592" y="3067484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742689" y="0"/>
                  </a:moveTo>
                  <a:lnTo>
                    <a:pt x="693857" y="1579"/>
                  </a:lnTo>
                  <a:lnTo>
                    <a:pt x="645868" y="6253"/>
                  </a:lnTo>
                  <a:lnTo>
                    <a:pt x="598821" y="13924"/>
                  </a:lnTo>
                  <a:lnTo>
                    <a:pt x="552813" y="24493"/>
                  </a:lnTo>
                  <a:lnTo>
                    <a:pt x="507942" y="37862"/>
                  </a:lnTo>
                  <a:lnTo>
                    <a:pt x="464305" y="53935"/>
                  </a:lnTo>
                  <a:lnTo>
                    <a:pt x="422002" y="72612"/>
                  </a:lnTo>
                  <a:lnTo>
                    <a:pt x="381129" y="93797"/>
                  </a:lnTo>
                  <a:lnTo>
                    <a:pt x="341784" y="117390"/>
                  </a:lnTo>
                  <a:lnTo>
                    <a:pt x="304066" y="143295"/>
                  </a:lnTo>
                  <a:lnTo>
                    <a:pt x="268072" y="171414"/>
                  </a:lnTo>
                  <a:lnTo>
                    <a:pt x="233900" y="201648"/>
                  </a:lnTo>
                  <a:lnTo>
                    <a:pt x="201648" y="233900"/>
                  </a:lnTo>
                  <a:lnTo>
                    <a:pt x="171414" y="268072"/>
                  </a:lnTo>
                  <a:lnTo>
                    <a:pt x="143295" y="304066"/>
                  </a:lnTo>
                  <a:lnTo>
                    <a:pt x="117390" y="341784"/>
                  </a:lnTo>
                  <a:lnTo>
                    <a:pt x="93797" y="381129"/>
                  </a:lnTo>
                  <a:lnTo>
                    <a:pt x="72612" y="422002"/>
                  </a:lnTo>
                  <a:lnTo>
                    <a:pt x="53935" y="464305"/>
                  </a:lnTo>
                  <a:lnTo>
                    <a:pt x="37862" y="507942"/>
                  </a:lnTo>
                  <a:lnTo>
                    <a:pt x="24493" y="552813"/>
                  </a:lnTo>
                  <a:lnTo>
                    <a:pt x="13924" y="598821"/>
                  </a:lnTo>
                  <a:lnTo>
                    <a:pt x="6253" y="645868"/>
                  </a:lnTo>
                  <a:lnTo>
                    <a:pt x="1579" y="693857"/>
                  </a:lnTo>
                  <a:lnTo>
                    <a:pt x="0" y="742689"/>
                  </a:lnTo>
                  <a:lnTo>
                    <a:pt x="1579" y="791521"/>
                  </a:lnTo>
                  <a:lnTo>
                    <a:pt x="6253" y="839510"/>
                  </a:lnTo>
                  <a:lnTo>
                    <a:pt x="13924" y="886557"/>
                  </a:lnTo>
                  <a:lnTo>
                    <a:pt x="24493" y="932565"/>
                  </a:lnTo>
                  <a:lnTo>
                    <a:pt x="37862" y="977436"/>
                  </a:lnTo>
                  <a:lnTo>
                    <a:pt x="53935" y="1021072"/>
                  </a:lnTo>
                  <a:lnTo>
                    <a:pt x="72612" y="1063376"/>
                  </a:lnTo>
                  <a:lnTo>
                    <a:pt x="93797" y="1104249"/>
                  </a:lnTo>
                  <a:lnTo>
                    <a:pt x="117390" y="1143593"/>
                  </a:lnTo>
                  <a:lnTo>
                    <a:pt x="143295" y="1181312"/>
                  </a:lnTo>
                  <a:lnTo>
                    <a:pt x="171414" y="1217306"/>
                  </a:lnTo>
                  <a:lnTo>
                    <a:pt x="201648" y="1251478"/>
                  </a:lnTo>
                  <a:lnTo>
                    <a:pt x="233900" y="1283730"/>
                  </a:lnTo>
                  <a:lnTo>
                    <a:pt x="268072" y="1313964"/>
                  </a:lnTo>
                  <a:lnTo>
                    <a:pt x="304066" y="1342082"/>
                  </a:lnTo>
                  <a:lnTo>
                    <a:pt x="341784" y="1367987"/>
                  </a:lnTo>
                  <a:lnTo>
                    <a:pt x="381129" y="1391581"/>
                  </a:lnTo>
                  <a:lnTo>
                    <a:pt x="422002" y="1412766"/>
                  </a:lnTo>
                  <a:lnTo>
                    <a:pt x="464305" y="1431443"/>
                  </a:lnTo>
                  <a:lnTo>
                    <a:pt x="507942" y="1447516"/>
                  </a:lnTo>
                  <a:lnTo>
                    <a:pt x="552813" y="1460885"/>
                  </a:lnTo>
                  <a:lnTo>
                    <a:pt x="598821" y="1471454"/>
                  </a:lnTo>
                  <a:lnTo>
                    <a:pt x="645868" y="1479125"/>
                  </a:lnTo>
                  <a:lnTo>
                    <a:pt x="693857" y="1483799"/>
                  </a:lnTo>
                  <a:lnTo>
                    <a:pt x="742689" y="1485378"/>
                  </a:lnTo>
                  <a:lnTo>
                    <a:pt x="791521" y="1483799"/>
                  </a:lnTo>
                  <a:lnTo>
                    <a:pt x="839510" y="1479125"/>
                  </a:lnTo>
                  <a:lnTo>
                    <a:pt x="886557" y="1471454"/>
                  </a:lnTo>
                  <a:lnTo>
                    <a:pt x="932565" y="1460885"/>
                  </a:lnTo>
                  <a:lnTo>
                    <a:pt x="977436" y="1447516"/>
                  </a:lnTo>
                  <a:lnTo>
                    <a:pt x="1021072" y="1431443"/>
                  </a:lnTo>
                  <a:lnTo>
                    <a:pt x="1063376" y="1412766"/>
                  </a:lnTo>
                  <a:lnTo>
                    <a:pt x="1104249" y="1391581"/>
                  </a:lnTo>
                  <a:lnTo>
                    <a:pt x="1143593" y="1367987"/>
                  </a:lnTo>
                  <a:lnTo>
                    <a:pt x="1181312" y="1342082"/>
                  </a:lnTo>
                  <a:lnTo>
                    <a:pt x="1217306" y="1313964"/>
                  </a:lnTo>
                  <a:lnTo>
                    <a:pt x="1251478" y="1283730"/>
                  </a:lnTo>
                  <a:lnTo>
                    <a:pt x="1283730" y="1251478"/>
                  </a:lnTo>
                  <a:lnTo>
                    <a:pt x="1313964" y="1217306"/>
                  </a:lnTo>
                  <a:lnTo>
                    <a:pt x="1342082" y="1181312"/>
                  </a:lnTo>
                  <a:lnTo>
                    <a:pt x="1367987" y="1143593"/>
                  </a:lnTo>
                  <a:lnTo>
                    <a:pt x="1391581" y="1104249"/>
                  </a:lnTo>
                  <a:lnTo>
                    <a:pt x="1412766" y="1063376"/>
                  </a:lnTo>
                  <a:lnTo>
                    <a:pt x="1431443" y="1021072"/>
                  </a:lnTo>
                  <a:lnTo>
                    <a:pt x="1447516" y="977436"/>
                  </a:lnTo>
                  <a:lnTo>
                    <a:pt x="1460885" y="932565"/>
                  </a:lnTo>
                  <a:lnTo>
                    <a:pt x="1471454" y="886557"/>
                  </a:lnTo>
                  <a:lnTo>
                    <a:pt x="1479125" y="839510"/>
                  </a:lnTo>
                  <a:lnTo>
                    <a:pt x="1483799" y="791521"/>
                  </a:lnTo>
                  <a:lnTo>
                    <a:pt x="1485378" y="742689"/>
                  </a:lnTo>
                  <a:lnTo>
                    <a:pt x="1483799" y="693857"/>
                  </a:lnTo>
                  <a:lnTo>
                    <a:pt x="1479125" y="645868"/>
                  </a:lnTo>
                  <a:lnTo>
                    <a:pt x="1471454" y="598821"/>
                  </a:lnTo>
                  <a:lnTo>
                    <a:pt x="1460885" y="552813"/>
                  </a:lnTo>
                  <a:lnTo>
                    <a:pt x="1447516" y="507942"/>
                  </a:lnTo>
                  <a:lnTo>
                    <a:pt x="1431443" y="464305"/>
                  </a:lnTo>
                  <a:lnTo>
                    <a:pt x="1412766" y="422002"/>
                  </a:lnTo>
                  <a:lnTo>
                    <a:pt x="1391581" y="381129"/>
                  </a:lnTo>
                  <a:lnTo>
                    <a:pt x="1367987" y="341784"/>
                  </a:lnTo>
                  <a:lnTo>
                    <a:pt x="1342082" y="304066"/>
                  </a:lnTo>
                  <a:lnTo>
                    <a:pt x="1313964" y="268072"/>
                  </a:lnTo>
                  <a:lnTo>
                    <a:pt x="1283730" y="233900"/>
                  </a:lnTo>
                  <a:lnTo>
                    <a:pt x="1251478" y="201648"/>
                  </a:lnTo>
                  <a:lnTo>
                    <a:pt x="1217306" y="171414"/>
                  </a:lnTo>
                  <a:lnTo>
                    <a:pt x="1181312" y="143295"/>
                  </a:lnTo>
                  <a:lnTo>
                    <a:pt x="1143593" y="117390"/>
                  </a:lnTo>
                  <a:lnTo>
                    <a:pt x="1104249" y="93797"/>
                  </a:lnTo>
                  <a:lnTo>
                    <a:pt x="1063376" y="72612"/>
                  </a:lnTo>
                  <a:lnTo>
                    <a:pt x="1021072" y="53935"/>
                  </a:lnTo>
                  <a:lnTo>
                    <a:pt x="977436" y="37862"/>
                  </a:lnTo>
                  <a:lnTo>
                    <a:pt x="932565" y="24493"/>
                  </a:lnTo>
                  <a:lnTo>
                    <a:pt x="886557" y="13924"/>
                  </a:lnTo>
                  <a:lnTo>
                    <a:pt x="839510" y="6253"/>
                  </a:lnTo>
                  <a:lnTo>
                    <a:pt x="791521" y="1579"/>
                  </a:lnTo>
                  <a:lnTo>
                    <a:pt x="742689" y="0"/>
                  </a:lnTo>
                  <a:close/>
                </a:path>
              </a:pathLst>
            </a:custGeom>
            <a:solidFill>
              <a:srgbClr val="E1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02993" y="3117894"/>
              <a:ext cx="1384575" cy="1384565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5538514" y="3458091"/>
              <a:ext cx="629920" cy="633095"/>
            </a:xfrm>
            <a:custGeom>
              <a:avLst/>
              <a:gdLst/>
              <a:ahLst/>
              <a:cxnLst/>
              <a:rect l="l" t="t" r="r" b="b"/>
              <a:pathLst>
                <a:path w="629919" h="633095">
                  <a:moveTo>
                    <a:pt x="314702" y="0"/>
                  </a:moveTo>
                  <a:lnTo>
                    <a:pt x="268197" y="3430"/>
                  </a:lnTo>
                  <a:lnTo>
                    <a:pt x="223811" y="13396"/>
                  </a:lnTo>
                  <a:lnTo>
                    <a:pt x="182031" y="29407"/>
                  </a:lnTo>
                  <a:lnTo>
                    <a:pt x="143343" y="50974"/>
                  </a:lnTo>
                  <a:lnTo>
                    <a:pt x="108234" y="77607"/>
                  </a:lnTo>
                  <a:lnTo>
                    <a:pt x="77190" y="108817"/>
                  </a:lnTo>
                  <a:lnTo>
                    <a:pt x="50700" y="144115"/>
                  </a:lnTo>
                  <a:lnTo>
                    <a:pt x="29249" y="183010"/>
                  </a:lnTo>
                  <a:lnTo>
                    <a:pt x="13324" y="225014"/>
                  </a:lnTo>
                  <a:lnTo>
                    <a:pt x="3412" y="269636"/>
                  </a:lnTo>
                  <a:lnTo>
                    <a:pt x="0" y="316388"/>
                  </a:lnTo>
                  <a:lnTo>
                    <a:pt x="3412" y="363142"/>
                  </a:lnTo>
                  <a:lnTo>
                    <a:pt x="13324" y="407766"/>
                  </a:lnTo>
                  <a:lnTo>
                    <a:pt x="29249" y="449770"/>
                  </a:lnTo>
                  <a:lnTo>
                    <a:pt x="50700" y="488665"/>
                  </a:lnTo>
                  <a:lnTo>
                    <a:pt x="77190" y="523962"/>
                  </a:lnTo>
                  <a:lnTo>
                    <a:pt x="108234" y="555172"/>
                  </a:lnTo>
                  <a:lnTo>
                    <a:pt x="143343" y="581804"/>
                  </a:lnTo>
                  <a:lnTo>
                    <a:pt x="182031" y="603370"/>
                  </a:lnTo>
                  <a:lnTo>
                    <a:pt x="223811" y="619381"/>
                  </a:lnTo>
                  <a:lnTo>
                    <a:pt x="268197" y="629346"/>
                  </a:lnTo>
                  <a:lnTo>
                    <a:pt x="314702" y="632776"/>
                  </a:lnTo>
                  <a:lnTo>
                    <a:pt x="361207" y="629346"/>
                  </a:lnTo>
                  <a:lnTo>
                    <a:pt x="405593" y="619381"/>
                  </a:lnTo>
                  <a:lnTo>
                    <a:pt x="447373" y="603370"/>
                  </a:lnTo>
                  <a:lnTo>
                    <a:pt x="486061" y="581804"/>
                  </a:lnTo>
                  <a:lnTo>
                    <a:pt x="521170" y="555172"/>
                  </a:lnTo>
                  <a:lnTo>
                    <a:pt x="552214" y="523962"/>
                  </a:lnTo>
                  <a:lnTo>
                    <a:pt x="578704" y="488665"/>
                  </a:lnTo>
                  <a:lnTo>
                    <a:pt x="600155" y="449770"/>
                  </a:lnTo>
                  <a:lnTo>
                    <a:pt x="616080" y="407766"/>
                  </a:lnTo>
                  <a:lnTo>
                    <a:pt x="625992" y="363142"/>
                  </a:lnTo>
                  <a:lnTo>
                    <a:pt x="629404" y="316388"/>
                  </a:lnTo>
                  <a:lnTo>
                    <a:pt x="625992" y="269636"/>
                  </a:lnTo>
                  <a:lnTo>
                    <a:pt x="616080" y="225014"/>
                  </a:lnTo>
                  <a:lnTo>
                    <a:pt x="600155" y="183010"/>
                  </a:lnTo>
                  <a:lnTo>
                    <a:pt x="578704" y="144115"/>
                  </a:lnTo>
                  <a:lnTo>
                    <a:pt x="552214" y="108817"/>
                  </a:lnTo>
                  <a:lnTo>
                    <a:pt x="521170" y="77607"/>
                  </a:lnTo>
                  <a:lnTo>
                    <a:pt x="486061" y="50974"/>
                  </a:lnTo>
                  <a:lnTo>
                    <a:pt x="447373" y="29407"/>
                  </a:lnTo>
                  <a:lnTo>
                    <a:pt x="405593" y="13396"/>
                  </a:lnTo>
                  <a:lnTo>
                    <a:pt x="361207" y="3430"/>
                  </a:lnTo>
                  <a:lnTo>
                    <a:pt x="314702" y="0"/>
                  </a:lnTo>
                  <a:close/>
                </a:path>
              </a:pathLst>
            </a:custGeom>
            <a:solidFill>
              <a:srgbClr val="F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6424" y="3609334"/>
              <a:ext cx="549983" cy="552925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5557741" y="3477380"/>
              <a:ext cx="591185" cy="594360"/>
            </a:xfrm>
            <a:custGeom>
              <a:avLst/>
              <a:gdLst/>
              <a:ahLst/>
              <a:cxnLst/>
              <a:rect l="l" t="t" r="r" b="b"/>
              <a:pathLst>
                <a:path w="591184" h="594360">
                  <a:moveTo>
                    <a:pt x="590931" y="297167"/>
                  </a:moveTo>
                  <a:lnTo>
                    <a:pt x="587057" y="249008"/>
                  </a:lnTo>
                  <a:lnTo>
                    <a:pt x="575843" y="203314"/>
                  </a:lnTo>
                  <a:lnTo>
                    <a:pt x="557911" y="160680"/>
                  </a:lnTo>
                  <a:lnTo>
                    <a:pt x="546608" y="142379"/>
                  </a:lnTo>
                  <a:lnTo>
                    <a:pt x="546608" y="343230"/>
                  </a:lnTo>
                  <a:lnTo>
                    <a:pt x="534733" y="386613"/>
                  </a:lnTo>
                  <a:lnTo>
                    <a:pt x="546608" y="343230"/>
                  </a:lnTo>
                  <a:lnTo>
                    <a:pt x="546608" y="142379"/>
                  </a:lnTo>
                  <a:lnTo>
                    <a:pt x="533869" y="121742"/>
                  </a:lnTo>
                  <a:lnTo>
                    <a:pt x="515823" y="100596"/>
                  </a:lnTo>
                  <a:lnTo>
                    <a:pt x="515823" y="426567"/>
                  </a:lnTo>
                  <a:lnTo>
                    <a:pt x="490601" y="462381"/>
                  </a:lnTo>
                  <a:lnTo>
                    <a:pt x="515823" y="426567"/>
                  </a:lnTo>
                  <a:lnTo>
                    <a:pt x="515823" y="100596"/>
                  </a:lnTo>
                  <a:lnTo>
                    <a:pt x="469887" y="57391"/>
                  </a:lnTo>
                  <a:lnTo>
                    <a:pt x="431190" y="33210"/>
                  </a:lnTo>
                  <a:lnTo>
                    <a:pt x="388823" y="15163"/>
                  </a:lnTo>
                  <a:lnTo>
                    <a:pt x="343420" y="3898"/>
                  </a:lnTo>
                  <a:lnTo>
                    <a:pt x="295579" y="0"/>
                  </a:lnTo>
                  <a:lnTo>
                    <a:pt x="247675" y="3898"/>
                  </a:lnTo>
                  <a:lnTo>
                    <a:pt x="202222" y="15163"/>
                  </a:lnTo>
                  <a:lnTo>
                    <a:pt x="159829" y="33210"/>
                  </a:lnTo>
                  <a:lnTo>
                    <a:pt x="131140" y="51130"/>
                  </a:lnTo>
                  <a:lnTo>
                    <a:pt x="131140" y="493306"/>
                  </a:lnTo>
                  <a:lnTo>
                    <a:pt x="100330" y="462381"/>
                  </a:lnTo>
                  <a:lnTo>
                    <a:pt x="131140" y="493306"/>
                  </a:lnTo>
                  <a:lnTo>
                    <a:pt x="131140" y="51130"/>
                  </a:lnTo>
                  <a:lnTo>
                    <a:pt x="121094" y="57391"/>
                  </a:lnTo>
                  <a:lnTo>
                    <a:pt x="86639" y="87109"/>
                  </a:lnTo>
                  <a:lnTo>
                    <a:pt x="75107" y="100634"/>
                  </a:lnTo>
                  <a:lnTo>
                    <a:pt x="75107" y="426567"/>
                  </a:lnTo>
                  <a:lnTo>
                    <a:pt x="56197" y="386613"/>
                  </a:lnTo>
                  <a:lnTo>
                    <a:pt x="75107" y="426567"/>
                  </a:lnTo>
                  <a:lnTo>
                    <a:pt x="75107" y="100634"/>
                  </a:lnTo>
                  <a:lnTo>
                    <a:pt x="57086" y="121742"/>
                  </a:lnTo>
                  <a:lnTo>
                    <a:pt x="44310" y="142417"/>
                  </a:lnTo>
                  <a:lnTo>
                    <a:pt x="44310" y="343230"/>
                  </a:lnTo>
                  <a:lnTo>
                    <a:pt x="40182" y="297167"/>
                  </a:lnTo>
                  <a:lnTo>
                    <a:pt x="44310" y="343230"/>
                  </a:lnTo>
                  <a:lnTo>
                    <a:pt x="44310" y="142417"/>
                  </a:lnTo>
                  <a:lnTo>
                    <a:pt x="33020" y="160680"/>
                  </a:lnTo>
                  <a:lnTo>
                    <a:pt x="15087" y="203314"/>
                  </a:lnTo>
                  <a:lnTo>
                    <a:pt x="3873" y="249008"/>
                  </a:lnTo>
                  <a:lnTo>
                    <a:pt x="0" y="297167"/>
                  </a:lnTo>
                  <a:lnTo>
                    <a:pt x="3873" y="345262"/>
                  </a:lnTo>
                  <a:lnTo>
                    <a:pt x="15087" y="390931"/>
                  </a:lnTo>
                  <a:lnTo>
                    <a:pt x="33020" y="433539"/>
                  </a:lnTo>
                  <a:lnTo>
                    <a:pt x="57086" y="472478"/>
                  </a:lnTo>
                  <a:lnTo>
                    <a:pt x="86639" y="507123"/>
                  </a:lnTo>
                  <a:lnTo>
                    <a:pt x="121094" y="536867"/>
                  </a:lnTo>
                  <a:lnTo>
                    <a:pt x="159829" y="561073"/>
                  </a:lnTo>
                  <a:lnTo>
                    <a:pt x="202222" y="579132"/>
                  </a:lnTo>
                  <a:lnTo>
                    <a:pt x="247675" y="590423"/>
                  </a:lnTo>
                  <a:lnTo>
                    <a:pt x="295579" y="594321"/>
                  </a:lnTo>
                  <a:lnTo>
                    <a:pt x="343420" y="590423"/>
                  </a:lnTo>
                  <a:lnTo>
                    <a:pt x="388823" y="579132"/>
                  </a:lnTo>
                  <a:lnTo>
                    <a:pt x="431190" y="561073"/>
                  </a:lnTo>
                  <a:lnTo>
                    <a:pt x="443001" y="553681"/>
                  </a:lnTo>
                  <a:lnTo>
                    <a:pt x="469887" y="536867"/>
                  </a:lnTo>
                  <a:lnTo>
                    <a:pt x="504317" y="507123"/>
                  </a:lnTo>
                  <a:lnTo>
                    <a:pt x="533869" y="472478"/>
                  </a:lnTo>
                  <a:lnTo>
                    <a:pt x="557911" y="433539"/>
                  </a:lnTo>
                  <a:lnTo>
                    <a:pt x="575843" y="390931"/>
                  </a:lnTo>
                  <a:lnTo>
                    <a:pt x="587057" y="345262"/>
                  </a:lnTo>
                  <a:lnTo>
                    <a:pt x="590931" y="297167"/>
                  </a:lnTo>
                  <a:close/>
                </a:path>
              </a:pathLst>
            </a:custGeom>
            <a:solidFill>
              <a:srgbClr val="DE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632036" y="3552112"/>
              <a:ext cx="442363" cy="44474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5738592" y="3709962"/>
              <a:ext cx="221615" cy="146685"/>
            </a:xfrm>
            <a:custGeom>
              <a:avLst/>
              <a:gdLst/>
              <a:ahLst/>
              <a:cxnLst/>
              <a:rect l="l" t="t" r="r" b="b"/>
              <a:pathLst>
                <a:path w="221615" h="146685">
                  <a:moveTo>
                    <a:pt x="0" y="70332"/>
                  </a:moveTo>
                  <a:lnTo>
                    <a:pt x="75798" y="146540"/>
                  </a:lnTo>
                  <a:lnTo>
                    <a:pt x="221553" y="0"/>
                  </a:lnTo>
                </a:path>
              </a:pathLst>
            </a:custGeom>
            <a:ln w="64710">
              <a:solidFill>
                <a:srgbClr val="DD2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6731626" y="3436815"/>
              <a:ext cx="320040" cy="160020"/>
            </a:xfrm>
            <a:custGeom>
              <a:avLst/>
              <a:gdLst/>
              <a:ahLst/>
              <a:cxnLst/>
              <a:rect l="l" t="t" r="r" b="b"/>
              <a:pathLst>
                <a:path w="320040" h="160020">
                  <a:moveTo>
                    <a:pt x="320042" y="160016"/>
                  </a:moveTo>
                  <a:lnTo>
                    <a:pt x="160026" y="0"/>
                  </a:lnTo>
                  <a:lnTo>
                    <a:pt x="0" y="160016"/>
                  </a:lnTo>
                </a:path>
              </a:pathLst>
            </a:custGeom>
            <a:ln w="10470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6891649" y="3442911"/>
              <a:ext cx="0" cy="687070"/>
            </a:xfrm>
            <a:custGeom>
              <a:avLst/>
              <a:gdLst/>
              <a:ahLst/>
              <a:cxnLst/>
              <a:rect l="l" t="t" r="r" b="b"/>
              <a:pathLst>
                <a:path h="687070">
                  <a:moveTo>
                    <a:pt x="0" y="0"/>
                  </a:moveTo>
                  <a:lnTo>
                    <a:pt x="0" y="686733"/>
                  </a:lnTo>
                </a:path>
              </a:pathLst>
            </a:custGeom>
            <a:ln w="10470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372687" y="3809539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938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75510" y="3453422"/>
              <a:ext cx="127294" cy="153880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6505629" y="3809536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226003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372687" y="3809539"/>
              <a:ext cx="133350" cy="266065"/>
            </a:xfrm>
            <a:custGeom>
              <a:avLst/>
              <a:gdLst/>
              <a:ahLst/>
              <a:cxnLst/>
              <a:rect l="l" t="t" r="r" b="b"/>
              <a:pathLst>
                <a:path w="133350" h="266064">
                  <a:moveTo>
                    <a:pt x="0" y="0"/>
                  </a:moveTo>
                  <a:lnTo>
                    <a:pt x="0" y="239291"/>
                  </a:lnTo>
                  <a:lnTo>
                    <a:pt x="2089" y="249644"/>
                  </a:lnTo>
                  <a:lnTo>
                    <a:pt x="7787" y="258098"/>
                  </a:lnTo>
                  <a:lnTo>
                    <a:pt x="16238" y="263797"/>
                  </a:lnTo>
                  <a:lnTo>
                    <a:pt x="26585" y="265887"/>
                  </a:lnTo>
                  <a:lnTo>
                    <a:pt x="39883" y="265887"/>
                  </a:lnTo>
                  <a:lnTo>
                    <a:pt x="50230" y="263797"/>
                  </a:lnTo>
                  <a:lnTo>
                    <a:pt x="58681" y="258098"/>
                  </a:lnTo>
                  <a:lnTo>
                    <a:pt x="64379" y="249644"/>
                  </a:lnTo>
                  <a:lnTo>
                    <a:pt x="66469" y="239291"/>
                  </a:lnTo>
                  <a:lnTo>
                    <a:pt x="66469" y="53171"/>
                  </a:lnTo>
                  <a:lnTo>
                    <a:pt x="66469" y="239291"/>
                  </a:lnTo>
                  <a:lnTo>
                    <a:pt x="68558" y="249644"/>
                  </a:lnTo>
                  <a:lnTo>
                    <a:pt x="74256" y="258098"/>
                  </a:lnTo>
                  <a:lnTo>
                    <a:pt x="82707" y="263797"/>
                  </a:lnTo>
                  <a:lnTo>
                    <a:pt x="93054" y="265887"/>
                  </a:lnTo>
                  <a:lnTo>
                    <a:pt x="106352" y="265887"/>
                  </a:lnTo>
                  <a:lnTo>
                    <a:pt x="116699" y="263797"/>
                  </a:lnTo>
                  <a:lnTo>
                    <a:pt x="125150" y="258098"/>
                  </a:lnTo>
                  <a:lnTo>
                    <a:pt x="130848" y="249644"/>
                  </a:lnTo>
                  <a:lnTo>
                    <a:pt x="132938" y="239291"/>
                  </a:lnTo>
                  <a:lnTo>
                    <a:pt x="132938" y="226003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6319509" y="3596833"/>
              <a:ext cx="239395" cy="239395"/>
            </a:xfrm>
            <a:custGeom>
              <a:avLst/>
              <a:gdLst/>
              <a:ahLst/>
              <a:cxnLst/>
              <a:rect l="l" t="t" r="r" b="b"/>
              <a:pathLst>
                <a:path w="239394" h="239395">
                  <a:moveTo>
                    <a:pt x="186119" y="66469"/>
                  </a:moveTo>
                  <a:lnTo>
                    <a:pt x="186119" y="212705"/>
                  </a:lnTo>
                  <a:lnTo>
                    <a:pt x="212705" y="239291"/>
                  </a:lnTo>
                  <a:lnTo>
                    <a:pt x="223057" y="237201"/>
                  </a:lnTo>
                  <a:lnTo>
                    <a:pt x="231507" y="231503"/>
                  </a:lnTo>
                  <a:lnTo>
                    <a:pt x="237203" y="223052"/>
                  </a:lnTo>
                  <a:lnTo>
                    <a:pt x="239291" y="212705"/>
                  </a:lnTo>
                  <a:lnTo>
                    <a:pt x="239291" y="53171"/>
                  </a:lnTo>
                  <a:lnTo>
                    <a:pt x="235113" y="32476"/>
                  </a:lnTo>
                  <a:lnTo>
                    <a:pt x="223719" y="15575"/>
                  </a:lnTo>
                  <a:lnTo>
                    <a:pt x="206818" y="4179"/>
                  </a:lnTo>
                  <a:lnTo>
                    <a:pt x="186119" y="0"/>
                  </a:lnTo>
                  <a:lnTo>
                    <a:pt x="53181" y="0"/>
                  </a:lnTo>
                  <a:lnTo>
                    <a:pt x="32481" y="4179"/>
                  </a:lnTo>
                  <a:lnTo>
                    <a:pt x="15576" y="15575"/>
                  </a:lnTo>
                  <a:lnTo>
                    <a:pt x="4179" y="32476"/>
                  </a:lnTo>
                  <a:lnTo>
                    <a:pt x="0" y="53171"/>
                  </a:lnTo>
                  <a:lnTo>
                    <a:pt x="0" y="212705"/>
                  </a:lnTo>
                  <a:lnTo>
                    <a:pt x="2089" y="223052"/>
                  </a:lnTo>
                  <a:lnTo>
                    <a:pt x="7787" y="231503"/>
                  </a:lnTo>
                  <a:lnTo>
                    <a:pt x="16238" y="237201"/>
                  </a:lnTo>
                  <a:lnTo>
                    <a:pt x="26585" y="239291"/>
                  </a:lnTo>
                  <a:lnTo>
                    <a:pt x="36938" y="237201"/>
                  </a:lnTo>
                  <a:lnTo>
                    <a:pt x="45392" y="231503"/>
                  </a:lnTo>
                  <a:lnTo>
                    <a:pt x="51091" y="223052"/>
                  </a:lnTo>
                  <a:lnTo>
                    <a:pt x="53181" y="212705"/>
                  </a:lnTo>
                  <a:lnTo>
                    <a:pt x="53181" y="66469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6439158" y="3689891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6439158" y="3743068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6439158" y="363671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614806" y="3453422"/>
              <a:ext cx="127294" cy="15388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6611983" y="3809539"/>
              <a:ext cx="133350" cy="266065"/>
            </a:xfrm>
            <a:custGeom>
              <a:avLst/>
              <a:gdLst/>
              <a:ahLst/>
              <a:cxnLst/>
              <a:rect l="l" t="t" r="r" b="b"/>
              <a:pathLst>
                <a:path w="133350" h="266064">
                  <a:moveTo>
                    <a:pt x="0" y="0"/>
                  </a:moveTo>
                  <a:lnTo>
                    <a:pt x="0" y="239291"/>
                  </a:lnTo>
                  <a:lnTo>
                    <a:pt x="2089" y="249644"/>
                  </a:lnTo>
                  <a:lnTo>
                    <a:pt x="7787" y="258098"/>
                  </a:lnTo>
                  <a:lnTo>
                    <a:pt x="16238" y="263797"/>
                  </a:lnTo>
                  <a:lnTo>
                    <a:pt x="26585" y="265887"/>
                  </a:lnTo>
                  <a:lnTo>
                    <a:pt x="39883" y="265887"/>
                  </a:lnTo>
                  <a:lnTo>
                    <a:pt x="50230" y="263797"/>
                  </a:lnTo>
                  <a:lnTo>
                    <a:pt x="58681" y="258098"/>
                  </a:lnTo>
                  <a:lnTo>
                    <a:pt x="64379" y="249644"/>
                  </a:lnTo>
                  <a:lnTo>
                    <a:pt x="66469" y="239291"/>
                  </a:lnTo>
                  <a:lnTo>
                    <a:pt x="66469" y="53171"/>
                  </a:lnTo>
                  <a:lnTo>
                    <a:pt x="66469" y="239291"/>
                  </a:lnTo>
                  <a:lnTo>
                    <a:pt x="68558" y="249644"/>
                  </a:lnTo>
                  <a:lnTo>
                    <a:pt x="74256" y="258098"/>
                  </a:lnTo>
                  <a:lnTo>
                    <a:pt x="82707" y="263797"/>
                  </a:lnTo>
                  <a:lnTo>
                    <a:pt x="93054" y="265887"/>
                  </a:lnTo>
                  <a:lnTo>
                    <a:pt x="106352" y="265887"/>
                  </a:lnTo>
                  <a:lnTo>
                    <a:pt x="116699" y="263797"/>
                  </a:lnTo>
                  <a:lnTo>
                    <a:pt x="125150" y="258098"/>
                  </a:lnTo>
                  <a:lnTo>
                    <a:pt x="130848" y="249644"/>
                  </a:lnTo>
                  <a:lnTo>
                    <a:pt x="132938" y="239291"/>
                  </a:lnTo>
                  <a:lnTo>
                    <a:pt x="132938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6558804" y="3596833"/>
              <a:ext cx="239395" cy="239395"/>
            </a:xfrm>
            <a:custGeom>
              <a:avLst/>
              <a:gdLst/>
              <a:ahLst/>
              <a:cxnLst/>
              <a:rect l="l" t="t" r="r" b="b"/>
              <a:pathLst>
                <a:path w="239394" h="239395">
                  <a:moveTo>
                    <a:pt x="186119" y="66469"/>
                  </a:moveTo>
                  <a:lnTo>
                    <a:pt x="186119" y="212705"/>
                  </a:lnTo>
                  <a:lnTo>
                    <a:pt x="212705" y="239291"/>
                  </a:lnTo>
                  <a:lnTo>
                    <a:pt x="223057" y="237201"/>
                  </a:lnTo>
                  <a:lnTo>
                    <a:pt x="231507" y="231503"/>
                  </a:lnTo>
                  <a:lnTo>
                    <a:pt x="237203" y="223052"/>
                  </a:lnTo>
                  <a:lnTo>
                    <a:pt x="239291" y="212705"/>
                  </a:lnTo>
                  <a:lnTo>
                    <a:pt x="239291" y="53171"/>
                  </a:lnTo>
                  <a:lnTo>
                    <a:pt x="235113" y="32476"/>
                  </a:lnTo>
                  <a:lnTo>
                    <a:pt x="223719" y="15575"/>
                  </a:lnTo>
                  <a:lnTo>
                    <a:pt x="206818" y="4179"/>
                  </a:lnTo>
                  <a:lnTo>
                    <a:pt x="186119" y="0"/>
                  </a:lnTo>
                  <a:lnTo>
                    <a:pt x="53181" y="0"/>
                  </a:lnTo>
                  <a:lnTo>
                    <a:pt x="32481" y="4179"/>
                  </a:lnTo>
                  <a:lnTo>
                    <a:pt x="15576" y="15575"/>
                  </a:lnTo>
                  <a:lnTo>
                    <a:pt x="4179" y="32476"/>
                  </a:lnTo>
                  <a:lnTo>
                    <a:pt x="0" y="53171"/>
                  </a:lnTo>
                  <a:lnTo>
                    <a:pt x="0" y="212705"/>
                  </a:lnTo>
                  <a:lnTo>
                    <a:pt x="2089" y="223052"/>
                  </a:lnTo>
                  <a:lnTo>
                    <a:pt x="7787" y="231503"/>
                  </a:lnTo>
                  <a:lnTo>
                    <a:pt x="16238" y="237201"/>
                  </a:lnTo>
                  <a:lnTo>
                    <a:pt x="26585" y="239291"/>
                  </a:lnTo>
                  <a:lnTo>
                    <a:pt x="36938" y="237201"/>
                  </a:lnTo>
                  <a:lnTo>
                    <a:pt x="45392" y="231503"/>
                  </a:lnTo>
                  <a:lnTo>
                    <a:pt x="51091" y="223052"/>
                  </a:lnTo>
                  <a:lnTo>
                    <a:pt x="53181" y="212705"/>
                  </a:lnTo>
                  <a:lnTo>
                    <a:pt x="53181" y="66469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611983" y="3809539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938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678453" y="3689891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6678453" y="3743068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6678453" y="363671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585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6346099" y="4122339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69">
                  <a:moveTo>
                    <a:pt x="0" y="0"/>
                  </a:moveTo>
                  <a:lnTo>
                    <a:pt x="584945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1494370" y="3067484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742689" y="0"/>
                  </a:moveTo>
                  <a:lnTo>
                    <a:pt x="693857" y="1579"/>
                  </a:lnTo>
                  <a:lnTo>
                    <a:pt x="645868" y="6253"/>
                  </a:lnTo>
                  <a:lnTo>
                    <a:pt x="598821" y="13924"/>
                  </a:lnTo>
                  <a:lnTo>
                    <a:pt x="552813" y="24493"/>
                  </a:lnTo>
                  <a:lnTo>
                    <a:pt x="507942" y="37862"/>
                  </a:lnTo>
                  <a:lnTo>
                    <a:pt x="464305" y="53935"/>
                  </a:lnTo>
                  <a:lnTo>
                    <a:pt x="422002" y="72612"/>
                  </a:lnTo>
                  <a:lnTo>
                    <a:pt x="381129" y="93797"/>
                  </a:lnTo>
                  <a:lnTo>
                    <a:pt x="341784" y="117390"/>
                  </a:lnTo>
                  <a:lnTo>
                    <a:pt x="304066" y="143295"/>
                  </a:lnTo>
                  <a:lnTo>
                    <a:pt x="268072" y="171414"/>
                  </a:lnTo>
                  <a:lnTo>
                    <a:pt x="233900" y="201648"/>
                  </a:lnTo>
                  <a:lnTo>
                    <a:pt x="201648" y="233900"/>
                  </a:lnTo>
                  <a:lnTo>
                    <a:pt x="171414" y="268072"/>
                  </a:lnTo>
                  <a:lnTo>
                    <a:pt x="143295" y="304066"/>
                  </a:lnTo>
                  <a:lnTo>
                    <a:pt x="117390" y="341784"/>
                  </a:lnTo>
                  <a:lnTo>
                    <a:pt x="93797" y="381129"/>
                  </a:lnTo>
                  <a:lnTo>
                    <a:pt x="72612" y="422002"/>
                  </a:lnTo>
                  <a:lnTo>
                    <a:pt x="53935" y="464305"/>
                  </a:lnTo>
                  <a:lnTo>
                    <a:pt x="37862" y="507942"/>
                  </a:lnTo>
                  <a:lnTo>
                    <a:pt x="24493" y="552813"/>
                  </a:lnTo>
                  <a:lnTo>
                    <a:pt x="13924" y="598821"/>
                  </a:lnTo>
                  <a:lnTo>
                    <a:pt x="6253" y="645868"/>
                  </a:lnTo>
                  <a:lnTo>
                    <a:pt x="1579" y="693857"/>
                  </a:lnTo>
                  <a:lnTo>
                    <a:pt x="0" y="742689"/>
                  </a:lnTo>
                  <a:lnTo>
                    <a:pt x="1579" y="791521"/>
                  </a:lnTo>
                  <a:lnTo>
                    <a:pt x="6253" y="839510"/>
                  </a:lnTo>
                  <a:lnTo>
                    <a:pt x="13924" y="886557"/>
                  </a:lnTo>
                  <a:lnTo>
                    <a:pt x="24493" y="932565"/>
                  </a:lnTo>
                  <a:lnTo>
                    <a:pt x="37862" y="977436"/>
                  </a:lnTo>
                  <a:lnTo>
                    <a:pt x="53935" y="1021072"/>
                  </a:lnTo>
                  <a:lnTo>
                    <a:pt x="72612" y="1063376"/>
                  </a:lnTo>
                  <a:lnTo>
                    <a:pt x="93797" y="1104249"/>
                  </a:lnTo>
                  <a:lnTo>
                    <a:pt x="117390" y="1143593"/>
                  </a:lnTo>
                  <a:lnTo>
                    <a:pt x="143295" y="1181312"/>
                  </a:lnTo>
                  <a:lnTo>
                    <a:pt x="171414" y="1217306"/>
                  </a:lnTo>
                  <a:lnTo>
                    <a:pt x="201648" y="1251478"/>
                  </a:lnTo>
                  <a:lnTo>
                    <a:pt x="233900" y="1283730"/>
                  </a:lnTo>
                  <a:lnTo>
                    <a:pt x="268072" y="1313964"/>
                  </a:lnTo>
                  <a:lnTo>
                    <a:pt x="304066" y="1342082"/>
                  </a:lnTo>
                  <a:lnTo>
                    <a:pt x="341784" y="1367987"/>
                  </a:lnTo>
                  <a:lnTo>
                    <a:pt x="381129" y="1391581"/>
                  </a:lnTo>
                  <a:lnTo>
                    <a:pt x="422002" y="1412766"/>
                  </a:lnTo>
                  <a:lnTo>
                    <a:pt x="464305" y="1431443"/>
                  </a:lnTo>
                  <a:lnTo>
                    <a:pt x="507942" y="1447516"/>
                  </a:lnTo>
                  <a:lnTo>
                    <a:pt x="552813" y="1460885"/>
                  </a:lnTo>
                  <a:lnTo>
                    <a:pt x="598821" y="1471454"/>
                  </a:lnTo>
                  <a:lnTo>
                    <a:pt x="645868" y="1479125"/>
                  </a:lnTo>
                  <a:lnTo>
                    <a:pt x="693857" y="1483799"/>
                  </a:lnTo>
                  <a:lnTo>
                    <a:pt x="742689" y="1485378"/>
                  </a:lnTo>
                  <a:lnTo>
                    <a:pt x="791521" y="1483799"/>
                  </a:lnTo>
                  <a:lnTo>
                    <a:pt x="839510" y="1479125"/>
                  </a:lnTo>
                  <a:lnTo>
                    <a:pt x="886557" y="1471454"/>
                  </a:lnTo>
                  <a:lnTo>
                    <a:pt x="932565" y="1460885"/>
                  </a:lnTo>
                  <a:lnTo>
                    <a:pt x="977436" y="1447516"/>
                  </a:lnTo>
                  <a:lnTo>
                    <a:pt x="1021072" y="1431443"/>
                  </a:lnTo>
                  <a:lnTo>
                    <a:pt x="1063376" y="1412766"/>
                  </a:lnTo>
                  <a:lnTo>
                    <a:pt x="1104249" y="1391581"/>
                  </a:lnTo>
                  <a:lnTo>
                    <a:pt x="1143593" y="1367987"/>
                  </a:lnTo>
                  <a:lnTo>
                    <a:pt x="1181312" y="1342082"/>
                  </a:lnTo>
                  <a:lnTo>
                    <a:pt x="1217306" y="1313964"/>
                  </a:lnTo>
                  <a:lnTo>
                    <a:pt x="1251478" y="1283730"/>
                  </a:lnTo>
                  <a:lnTo>
                    <a:pt x="1283730" y="1251478"/>
                  </a:lnTo>
                  <a:lnTo>
                    <a:pt x="1313964" y="1217306"/>
                  </a:lnTo>
                  <a:lnTo>
                    <a:pt x="1342082" y="1181312"/>
                  </a:lnTo>
                  <a:lnTo>
                    <a:pt x="1367987" y="1143593"/>
                  </a:lnTo>
                  <a:lnTo>
                    <a:pt x="1391581" y="1104249"/>
                  </a:lnTo>
                  <a:lnTo>
                    <a:pt x="1412766" y="1063376"/>
                  </a:lnTo>
                  <a:lnTo>
                    <a:pt x="1431443" y="1021072"/>
                  </a:lnTo>
                  <a:lnTo>
                    <a:pt x="1447516" y="977436"/>
                  </a:lnTo>
                  <a:lnTo>
                    <a:pt x="1460885" y="932565"/>
                  </a:lnTo>
                  <a:lnTo>
                    <a:pt x="1471454" y="886557"/>
                  </a:lnTo>
                  <a:lnTo>
                    <a:pt x="1479125" y="839510"/>
                  </a:lnTo>
                  <a:lnTo>
                    <a:pt x="1483799" y="791521"/>
                  </a:lnTo>
                  <a:lnTo>
                    <a:pt x="1485378" y="742689"/>
                  </a:lnTo>
                  <a:lnTo>
                    <a:pt x="1483799" y="693857"/>
                  </a:lnTo>
                  <a:lnTo>
                    <a:pt x="1479125" y="645868"/>
                  </a:lnTo>
                  <a:lnTo>
                    <a:pt x="1471454" y="598821"/>
                  </a:lnTo>
                  <a:lnTo>
                    <a:pt x="1460885" y="552813"/>
                  </a:lnTo>
                  <a:lnTo>
                    <a:pt x="1447516" y="507942"/>
                  </a:lnTo>
                  <a:lnTo>
                    <a:pt x="1431443" y="464305"/>
                  </a:lnTo>
                  <a:lnTo>
                    <a:pt x="1412766" y="422002"/>
                  </a:lnTo>
                  <a:lnTo>
                    <a:pt x="1391581" y="381129"/>
                  </a:lnTo>
                  <a:lnTo>
                    <a:pt x="1367987" y="341784"/>
                  </a:lnTo>
                  <a:lnTo>
                    <a:pt x="1342082" y="304066"/>
                  </a:lnTo>
                  <a:lnTo>
                    <a:pt x="1313964" y="268072"/>
                  </a:lnTo>
                  <a:lnTo>
                    <a:pt x="1283730" y="233900"/>
                  </a:lnTo>
                  <a:lnTo>
                    <a:pt x="1251478" y="201648"/>
                  </a:lnTo>
                  <a:lnTo>
                    <a:pt x="1217306" y="171414"/>
                  </a:lnTo>
                  <a:lnTo>
                    <a:pt x="1181312" y="143295"/>
                  </a:lnTo>
                  <a:lnTo>
                    <a:pt x="1143593" y="117390"/>
                  </a:lnTo>
                  <a:lnTo>
                    <a:pt x="1104249" y="93797"/>
                  </a:lnTo>
                  <a:lnTo>
                    <a:pt x="1063376" y="72612"/>
                  </a:lnTo>
                  <a:lnTo>
                    <a:pt x="1021072" y="53935"/>
                  </a:lnTo>
                  <a:lnTo>
                    <a:pt x="977436" y="37862"/>
                  </a:lnTo>
                  <a:lnTo>
                    <a:pt x="932565" y="24493"/>
                  </a:lnTo>
                  <a:lnTo>
                    <a:pt x="886557" y="13924"/>
                  </a:lnTo>
                  <a:lnTo>
                    <a:pt x="839510" y="6253"/>
                  </a:lnTo>
                  <a:lnTo>
                    <a:pt x="791521" y="1579"/>
                  </a:lnTo>
                  <a:lnTo>
                    <a:pt x="742689" y="0"/>
                  </a:lnTo>
                  <a:close/>
                </a:path>
              </a:pathLst>
            </a:custGeom>
            <a:solidFill>
              <a:srgbClr val="E1E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544768" y="3117894"/>
              <a:ext cx="1384575" cy="138456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1180291" y="3458091"/>
              <a:ext cx="629920" cy="633095"/>
            </a:xfrm>
            <a:custGeom>
              <a:avLst/>
              <a:gdLst/>
              <a:ahLst/>
              <a:cxnLst/>
              <a:rect l="l" t="t" r="r" b="b"/>
              <a:pathLst>
                <a:path w="629920" h="633095">
                  <a:moveTo>
                    <a:pt x="314702" y="0"/>
                  </a:moveTo>
                  <a:lnTo>
                    <a:pt x="268197" y="3430"/>
                  </a:lnTo>
                  <a:lnTo>
                    <a:pt x="223811" y="13396"/>
                  </a:lnTo>
                  <a:lnTo>
                    <a:pt x="182031" y="29407"/>
                  </a:lnTo>
                  <a:lnTo>
                    <a:pt x="143343" y="50974"/>
                  </a:lnTo>
                  <a:lnTo>
                    <a:pt x="108234" y="77607"/>
                  </a:lnTo>
                  <a:lnTo>
                    <a:pt x="77190" y="108817"/>
                  </a:lnTo>
                  <a:lnTo>
                    <a:pt x="50700" y="144115"/>
                  </a:lnTo>
                  <a:lnTo>
                    <a:pt x="29249" y="183010"/>
                  </a:lnTo>
                  <a:lnTo>
                    <a:pt x="13324" y="225014"/>
                  </a:lnTo>
                  <a:lnTo>
                    <a:pt x="3412" y="269636"/>
                  </a:lnTo>
                  <a:lnTo>
                    <a:pt x="0" y="316388"/>
                  </a:lnTo>
                  <a:lnTo>
                    <a:pt x="3412" y="363142"/>
                  </a:lnTo>
                  <a:lnTo>
                    <a:pt x="13324" y="407766"/>
                  </a:lnTo>
                  <a:lnTo>
                    <a:pt x="29249" y="449770"/>
                  </a:lnTo>
                  <a:lnTo>
                    <a:pt x="50700" y="488665"/>
                  </a:lnTo>
                  <a:lnTo>
                    <a:pt x="77190" y="523962"/>
                  </a:lnTo>
                  <a:lnTo>
                    <a:pt x="108234" y="555172"/>
                  </a:lnTo>
                  <a:lnTo>
                    <a:pt x="143343" y="581804"/>
                  </a:lnTo>
                  <a:lnTo>
                    <a:pt x="182031" y="603370"/>
                  </a:lnTo>
                  <a:lnTo>
                    <a:pt x="223811" y="619381"/>
                  </a:lnTo>
                  <a:lnTo>
                    <a:pt x="268197" y="629346"/>
                  </a:lnTo>
                  <a:lnTo>
                    <a:pt x="314702" y="632776"/>
                  </a:lnTo>
                  <a:lnTo>
                    <a:pt x="361207" y="629346"/>
                  </a:lnTo>
                  <a:lnTo>
                    <a:pt x="405593" y="619381"/>
                  </a:lnTo>
                  <a:lnTo>
                    <a:pt x="447373" y="603370"/>
                  </a:lnTo>
                  <a:lnTo>
                    <a:pt x="486061" y="581804"/>
                  </a:lnTo>
                  <a:lnTo>
                    <a:pt x="521170" y="555172"/>
                  </a:lnTo>
                  <a:lnTo>
                    <a:pt x="552214" y="523962"/>
                  </a:lnTo>
                  <a:lnTo>
                    <a:pt x="578704" y="488665"/>
                  </a:lnTo>
                  <a:lnTo>
                    <a:pt x="600155" y="449770"/>
                  </a:lnTo>
                  <a:lnTo>
                    <a:pt x="616080" y="407766"/>
                  </a:lnTo>
                  <a:lnTo>
                    <a:pt x="625992" y="363142"/>
                  </a:lnTo>
                  <a:lnTo>
                    <a:pt x="629404" y="316388"/>
                  </a:lnTo>
                  <a:lnTo>
                    <a:pt x="625992" y="269636"/>
                  </a:lnTo>
                  <a:lnTo>
                    <a:pt x="616080" y="225014"/>
                  </a:lnTo>
                  <a:lnTo>
                    <a:pt x="600155" y="183010"/>
                  </a:lnTo>
                  <a:lnTo>
                    <a:pt x="578704" y="144115"/>
                  </a:lnTo>
                  <a:lnTo>
                    <a:pt x="552214" y="108817"/>
                  </a:lnTo>
                  <a:lnTo>
                    <a:pt x="521170" y="77607"/>
                  </a:lnTo>
                  <a:lnTo>
                    <a:pt x="486061" y="50974"/>
                  </a:lnTo>
                  <a:lnTo>
                    <a:pt x="447373" y="29407"/>
                  </a:lnTo>
                  <a:lnTo>
                    <a:pt x="405593" y="13396"/>
                  </a:lnTo>
                  <a:lnTo>
                    <a:pt x="361207" y="3430"/>
                  </a:lnTo>
                  <a:lnTo>
                    <a:pt x="314702" y="0"/>
                  </a:lnTo>
                  <a:close/>
                </a:path>
              </a:pathLst>
            </a:custGeom>
            <a:solidFill>
              <a:srgbClr val="F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8210" y="3609334"/>
              <a:ext cx="549972" cy="552925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1199520" y="3477380"/>
              <a:ext cx="591185" cy="594360"/>
            </a:xfrm>
            <a:custGeom>
              <a:avLst/>
              <a:gdLst/>
              <a:ahLst/>
              <a:cxnLst/>
              <a:rect l="l" t="t" r="r" b="b"/>
              <a:pathLst>
                <a:path w="591184" h="594360">
                  <a:moveTo>
                    <a:pt x="590931" y="297167"/>
                  </a:moveTo>
                  <a:lnTo>
                    <a:pt x="587057" y="249008"/>
                  </a:lnTo>
                  <a:lnTo>
                    <a:pt x="575843" y="203314"/>
                  </a:lnTo>
                  <a:lnTo>
                    <a:pt x="557911" y="160680"/>
                  </a:lnTo>
                  <a:lnTo>
                    <a:pt x="546608" y="142392"/>
                  </a:lnTo>
                  <a:lnTo>
                    <a:pt x="546608" y="343230"/>
                  </a:lnTo>
                  <a:lnTo>
                    <a:pt x="534733" y="386613"/>
                  </a:lnTo>
                  <a:lnTo>
                    <a:pt x="546608" y="343230"/>
                  </a:lnTo>
                  <a:lnTo>
                    <a:pt x="546608" y="142392"/>
                  </a:lnTo>
                  <a:lnTo>
                    <a:pt x="533857" y="121742"/>
                  </a:lnTo>
                  <a:lnTo>
                    <a:pt x="515810" y="100596"/>
                  </a:lnTo>
                  <a:lnTo>
                    <a:pt x="515810" y="426567"/>
                  </a:lnTo>
                  <a:lnTo>
                    <a:pt x="490601" y="462381"/>
                  </a:lnTo>
                  <a:lnTo>
                    <a:pt x="515810" y="426567"/>
                  </a:lnTo>
                  <a:lnTo>
                    <a:pt x="515810" y="100596"/>
                  </a:lnTo>
                  <a:lnTo>
                    <a:pt x="504317" y="87109"/>
                  </a:lnTo>
                  <a:lnTo>
                    <a:pt x="469887" y="57391"/>
                  </a:lnTo>
                  <a:lnTo>
                    <a:pt x="442709" y="40411"/>
                  </a:lnTo>
                  <a:lnTo>
                    <a:pt x="431190" y="33210"/>
                  </a:lnTo>
                  <a:lnTo>
                    <a:pt x="388823" y="15163"/>
                  </a:lnTo>
                  <a:lnTo>
                    <a:pt x="343420" y="3898"/>
                  </a:lnTo>
                  <a:lnTo>
                    <a:pt x="295579" y="0"/>
                  </a:lnTo>
                  <a:lnTo>
                    <a:pt x="247675" y="3898"/>
                  </a:lnTo>
                  <a:lnTo>
                    <a:pt x="202222" y="15163"/>
                  </a:lnTo>
                  <a:lnTo>
                    <a:pt x="159816" y="33210"/>
                  </a:lnTo>
                  <a:lnTo>
                    <a:pt x="121094" y="57391"/>
                  </a:lnTo>
                  <a:lnTo>
                    <a:pt x="86639" y="87109"/>
                  </a:lnTo>
                  <a:lnTo>
                    <a:pt x="75107" y="100622"/>
                  </a:lnTo>
                  <a:lnTo>
                    <a:pt x="75107" y="426567"/>
                  </a:lnTo>
                  <a:lnTo>
                    <a:pt x="56197" y="386613"/>
                  </a:lnTo>
                  <a:lnTo>
                    <a:pt x="75107" y="426567"/>
                  </a:lnTo>
                  <a:lnTo>
                    <a:pt x="75107" y="100622"/>
                  </a:lnTo>
                  <a:lnTo>
                    <a:pt x="57073" y="121742"/>
                  </a:lnTo>
                  <a:lnTo>
                    <a:pt x="44310" y="142405"/>
                  </a:lnTo>
                  <a:lnTo>
                    <a:pt x="44310" y="343230"/>
                  </a:lnTo>
                  <a:lnTo>
                    <a:pt x="40182" y="297167"/>
                  </a:lnTo>
                  <a:lnTo>
                    <a:pt x="44310" y="343230"/>
                  </a:lnTo>
                  <a:lnTo>
                    <a:pt x="44310" y="142405"/>
                  </a:lnTo>
                  <a:lnTo>
                    <a:pt x="33020" y="160680"/>
                  </a:lnTo>
                  <a:lnTo>
                    <a:pt x="15087" y="203314"/>
                  </a:lnTo>
                  <a:lnTo>
                    <a:pt x="3873" y="249008"/>
                  </a:lnTo>
                  <a:lnTo>
                    <a:pt x="0" y="297167"/>
                  </a:lnTo>
                  <a:lnTo>
                    <a:pt x="3873" y="345262"/>
                  </a:lnTo>
                  <a:lnTo>
                    <a:pt x="15087" y="390931"/>
                  </a:lnTo>
                  <a:lnTo>
                    <a:pt x="33020" y="433539"/>
                  </a:lnTo>
                  <a:lnTo>
                    <a:pt x="57073" y="472478"/>
                  </a:lnTo>
                  <a:lnTo>
                    <a:pt x="86639" y="507123"/>
                  </a:lnTo>
                  <a:lnTo>
                    <a:pt x="121094" y="536867"/>
                  </a:lnTo>
                  <a:lnTo>
                    <a:pt x="159816" y="561073"/>
                  </a:lnTo>
                  <a:lnTo>
                    <a:pt x="202222" y="579132"/>
                  </a:lnTo>
                  <a:lnTo>
                    <a:pt x="247675" y="590423"/>
                  </a:lnTo>
                  <a:lnTo>
                    <a:pt x="295579" y="594321"/>
                  </a:lnTo>
                  <a:lnTo>
                    <a:pt x="343420" y="590423"/>
                  </a:lnTo>
                  <a:lnTo>
                    <a:pt x="388823" y="579132"/>
                  </a:lnTo>
                  <a:lnTo>
                    <a:pt x="431190" y="561073"/>
                  </a:lnTo>
                  <a:lnTo>
                    <a:pt x="443001" y="553681"/>
                  </a:lnTo>
                  <a:lnTo>
                    <a:pt x="469887" y="536867"/>
                  </a:lnTo>
                  <a:lnTo>
                    <a:pt x="504317" y="507123"/>
                  </a:lnTo>
                  <a:lnTo>
                    <a:pt x="533857" y="472478"/>
                  </a:lnTo>
                  <a:lnTo>
                    <a:pt x="557911" y="433539"/>
                  </a:lnTo>
                  <a:lnTo>
                    <a:pt x="575843" y="390931"/>
                  </a:lnTo>
                  <a:lnTo>
                    <a:pt x="587057" y="345262"/>
                  </a:lnTo>
                  <a:lnTo>
                    <a:pt x="590931" y="297167"/>
                  </a:lnTo>
                  <a:close/>
                </a:path>
              </a:pathLst>
            </a:custGeom>
            <a:solidFill>
              <a:srgbClr val="DE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273813" y="3552112"/>
              <a:ext cx="442363" cy="44474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1380370" y="3709962"/>
              <a:ext cx="221615" cy="146685"/>
            </a:xfrm>
            <a:custGeom>
              <a:avLst/>
              <a:gdLst/>
              <a:ahLst/>
              <a:cxnLst/>
              <a:rect l="l" t="t" r="r" b="b"/>
              <a:pathLst>
                <a:path w="221615" h="146685">
                  <a:moveTo>
                    <a:pt x="0" y="70332"/>
                  </a:moveTo>
                  <a:lnTo>
                    <a:pt x="75798" y="146540"/>
                  </a:lnTo>
                  <a:lnTo>
                    <a:pt x="221553" y="0"/>
                  </a:lnTo>
                </a:path>
              </a:pathLst>
            </a:custGeom>
            <a:ln w="64710">
              <a:solidFill>
                <a:srgbClr val="DD2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177739" y="3688419"/>
              <a:ext cx="168235" cy="168246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01792" y="3717884"/>
              <a:ext cx="109316" cy="109316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01792" y="3570589"/>
              <a:ext cx="109316" cy="109316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01792" y="3865180"/>
              <a:ext cx="109316" cy="10931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2202937" y="3492681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09">
                  <a:moveTo>
                    <a:pt x="0" y="0"/>
                  </a:moveTo>
                  <a:lnTo>
                    <a:pt x="117839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2350234" y="34926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45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2335503" y="405240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45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247126" y="405240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45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158749" y="405240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45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2085104" y="3433763"/>
              <a:ext cx="353695" cy="678180"/>
            </a:xfrm>
            <a:custGeom>
              <a:avLst/>
              <a:gdLst/>
              <a:ahLst/>
              <a:cxnLst/>
              <a:rect l="l" t="t" r="r" b="b"/>
              <a:pathLst>
                <a:path w="353695" h="678179">
                  <a:moveTo>
                    <a:pt x="322094" y="677560"/>
                  </a:moveTo>
                  <a:lnTo>
                    <a:pt x="31412" y="677560"/>
                  </a:lnTo>
                  <a:lnTo>
                    <a:pt x="19184" y="675092"/>
                  </a:lnTo>
                  <a:lnTo>
                    <a:pt x="9199" y="668360"/>
                  </a:lnTo>
                  <a:lnTo>
                    <a:pt x="2468" y="658375"/>
                  </a:lnTo>
                  <a:lnTo>
                    <a:pt x="0" y="646147"/>
                  </a:lnTo>
                  <a:lnTo>
                    <a:pt x="0" y="31412"/>
                  </a:lnTo>
                  <a:lnTo>
                    <a:pt x="2468" y="19184"/>
                  </a:lnTo>
                  <a:lnTo>
                    <a:pt x="9199" y="9199"/>
                  </a:lnTo>
                  <a:lnTo>
                    <a:pt x="19184" y="2468"/>
                  </a:lnTo>
                  <a:lnTo>
                    <a:pt x="31412" y="0"/>
                  </a:lnTo>
                  <a:lnTo>
                    <a:pt x="322094" y="0"/>
                  </a:lnTo>
                  <a:lnTo>
                    <a:pt x="334322" y="2468"/>
                  </a:lnTo>
                  <a:lnTo>
                    <a:pt x="344307" y="9199"/>
                  </a:lnTo>
                  <a:lnTo>
                    <a:pt x="351039" y="19184"/>
                  </a:lnTo>
                  <a:lnTo>
                    <a:pt x="353507" y="31412"/>
                  </a:lnTo>
                  <a:lnTo>
                    <a:pt x="353507" y="646147"/>
                  </a:lnTo>
                  <a:lnTo>
                    <a:pt x="351039" y="658375"/>
                  </a:lnTo>
                  <a:lnTo>
                    <a:pt x="344307" y="668360"/>
                  </a:lnTo>
                  <a:lnTo>
                    <a:pt x="334322" y="675092"/>
                  </a:lnTo>
                  <a:lnTo>
                    <a:pt x="322094" y="67756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2085102" y="355159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07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2085104" y="3993486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353507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364963" y="3772542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0" y="0"/>
                  </a:moveTo>
                  <a:lnTo>
                    <a:pt x="147293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2320778" y="3625247"/>
              <a:ext cx="191770" cy="59055"/>
            </a:xfrm>
            <a:custGeom>
              <a:avLst/>
              <a:gdLst/>
              <a:ahLst/>
              <a:cxnLst/>
              <a:rect l="l" t="t" r="r" b="b"/>
              <a:pathLst>
                <a:path w="191770" h="59054">
                  <a:moveTo>
                    <a:pt x="191481" y="0"/>
                  </a:moveTo>
                  <a:lnTo>
                    <a:pt x="44187" y="0"/>
                  </a:lnTo>
                  <a:lnTo>
                    <a:pt x="0" y="58919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2320778" y="3860919"/>
              <a:ext cx="191770" cy="59055"/>
            </a:xfrm>
            <a:custGeom>
              <a:avLst/>
              <a:gdLst/>
              <a:ahLst/>
              <a:cxnLst/>
              <a:rect l="l" t="t" r="r" b="b"/>
              <a:pathLst>
                <a:path w="191770" h="59054">
                  <a:moveTo>
                    <a:pt x="191481" y="58919"/>
                  </a:moveTo>
                  <a:lnTo>
                    <a:pt x="44187" y="58919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1923075" y="3728355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4187"/>
                  </a:moveTo>
                  <a:lnTo>
                    <a:pt x="3471" y="26985"/>
                  </a:lnTo>
                  <a:lnTo>
                    <a:pt x="12940" y="12940"/>
                  </a:lnTo>
                  <a:lnTo>
                    <a:pt x="26985" y="3471"/>
                  </a:lnTo>
                  <a:lnTo>
                    <a:pt x="44187" y="0"/>
                  </a:lnTo>
                  <a:lnTo>
                    <a:pt x="61388" y="3471"/>
                  </a:lnTo>
                  <a:lnTo>
                    <a:pt x="75433" y="12940"/>
                  </a:lnTo>
                  <a:lnTo>
                    <a:pt x="84902" y="26985"/>
                  </a:lnTo>
                  <a:lnTo>
                    <a:pt x="88374" y="44187"/>
                  </a:lnTo>
                  <a:lnTo>
                    <a:pt x="84902" y="61388"/>
                  </a:lnTo>
                  <a:lnTo>
                    <a:pt x="75433" y="75433"/>
                  </a:lnTo>
                  <a:lnTo>
                    <a:pt x="61388" y="84902"/>
                  </a:lnTo>
                  <a:lnTo>
                    <a:pt x="44187" y="88374"/>
                  </a:lnTo>
                  <a:lnTo>
                    <a:pt x="26985" y="84902"/>
                  </a:lnTo>
                  <a:lnTo>
                    <a:pt x="12940" y="75433"/>
                  </a:lnTo>
                  <a:lnTo>
                    <a:pt x="3471" y="61388"/>
                  </a:lnTo>
                  <a:lnTo>
                    <a:pt x="0" y="44187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1923075" y="3875651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4187"/>
                  </a:moveTo>
                  <a:lnTo>
                    <a:pt x="3471" y="26985"/>
                  </a:lnTo>
                  <a:lnTo>
                    <a:pt x="12940" y="12940"/>
                  </a:lnTo>
                  <a:lnTo>
                    <a:pt x="26985" y="3471"/>
                  </a:lnTo>
                  <a:lnTo>
                    <a:pt x="44187" y="0"/>
                  </a:lnTo>
                  <a:lnTo>
                    <a:pt x="61388" y="3471"/>
                  </a:lnTo>
                  <a:lnTo>
                    <a:pt x="75433" y="12940"/>
                  </a:lnTo>
                  <a:lnTo>
                    <a:pt x="84902" y="26985"/>
                  </a:lnTo>
                  <a:lnTo>
                    <a:pt x="88374" y="44187"/>
                  </a:lnTo>
                  <a:lnTo>
                    <a:pt x="84902" y="61388"/>
                  </a:lnTo>
                  <a:lnTo>
                    <a:pt x="75433" y="75433"/>
                  </a:lnTo>
                  <a:lnTo>
                    <a:pt x="61388" y="84902"/>
                  </a:lnTo>
                  <a:lnTo>
                    <a:pt x="44187" y="88374"/>
                  </a:lnTo>
                  <a:lnTo>
                    <a:pt x="26985" y="84902"/>
                  </a:lnTo>
                  <a:lnTo>
                    <a:pt x="12940" y="75433"/>
                  </a:lnTo>
                  <a:lnTo>
                    <a:pt x="3471" y="61388"/>
                  </a:lnTo>
                  <a:lnTo>
                    <a:pt x="0" y="44187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923075" y="358106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4187"/>
                  </a:moveTo>
                  <a:lnTo>
                    <a:pt x="3471" y="26985"/>
                  </a:lnTo>
                  <a:lnTo>
                    <a:pt x="12940" y="12940"/>
                  </a:lnTo>
                  <a:lnTo>
                    <a:pt x="26985" y="3471"/>
                  </a:lnTo>
                  <a:lnTo>
                    <a:pt x="44187" y="0"/>
                  </a:lnTo>
                  <a:lnTo>
                    <a:pt x="61388" y="3471"/>
                  </a:lnTo>
                  <a:lnTo>
                    <a:pt x="75433" y="12940"/>
                  </a:lnTo>
                  <a:lnTo>
                    <a:pt x="84902" y="26985"/>
                  </a:lnTo>
                  <a:lnTo>
                    <a:pt x="88374" y="44187"/>
                  </a:lnTo>
                  <a:lnTo>
                    <a:pt x="84902" y="61388"/>
                  </a:lnTo>
                  <a:lnTo>
                    <a:pt x="75433" y="75433"/>
                  </a:lnTo>
                  <a:lnTo>
                    <a:pt x="61388" y="84902"/>
                  </a:lnTo>
                  <a:lnTo>
                    <a:pt x="44187" y="88374"/>
                  </a:lnTo>
                  <a:lnTo>
                    <a:pt x="26985" y="84902"/>
                  </a:lnTo>
                  <a:lnTo>
                    <a:pt x="12940" y="75433"/>
                  </a:lnTo>
                  <a:lnTo>
                    <a:pt x="3471" y="61388"/>
                  </a:lnTo>
                  <a:lnTo>
                    <a:pt x="0" y="44187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011455" y="3772542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147293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011453" y="3860919"/>
              <a:ext cx="191770" cy="59055"/>
            </a:xfrm>
            <a:custGeom>
              <a:avLst/>
              <a:gdLst/>
              <a:ahLst/>
              <a:cxnLst/>
              <a:rect l="l" t="t" r="r" b="b"/>
              <a:pathLst>
                <a:path w="191770" h="59054">
                  <a:moveTo>
                    <a:pt x="0" y="58919"/>
                  </a:moveTo>
                  <a:lnTo>
                    <a:pt x="147293" y="58919"/>
                  </a:lnTo>
                  <a:lnTo>
                    <a:pt x="191481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2011453" y="3625247"/>
              <a:ext cx="191770" cy="59055"/>
            </a:xfrm>
            <a:custGeom>
              <a:avLst/>
              <a:gdLst/>
              <a:ahLst/>
              <a:cxnLst/>
              <a:rect l="l" t="t" r="r" b="b"/>
              <a:pathLst>
                <a:path w="191770" h="59054">
                  <a:moveTo>
                    <a:pt x="0" y="0"/>
                  </a:moveTo>
                  <a:lnTo>
                    <a:pt x="147293" y="0"/>
                  </a:lnTo>
                  <a:lnTo>
                    <a:pt x="191481" y="58919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6539161" y="7129447"/>
              <a:ext cx="239395" cy="80010"/>
            </a:xfrm>
            <a:custGeom>
              <a:avLst/>
              <a:gdLst/>
              <a:ahLst/>
              <a:cxnLst/>
              <a:rect l="l" t="t" r="r" b="b"/>
              <a:pathLst>
                <a:path w="239394" h="80009">
                  <a:moveTo>
                    <a:pt x="238872" y="79620"/>
                  </a:moveTo>
                  <a:lnTo>
                    <a:pt x="0" y="79620"/>
                  </a:lnTo>
                  <a:lnTo>
                    <a:pt x="0" y="0"/>
                  </a:lnTo>
                  <a:lnTo>
                    <a:pt x="238872" y="0"/>
                  </a:lnTo>
                  <a:lnTo>
                    <a:pt x="238872" y="79620"/>
                  </a:lnTo>
                  <a:close/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6472812" y="665169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16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6353376" y="6651699"/>
              <a:ext cx="610870" cy="478155"/>
            </a:xfrm>
            <a:custGeom>
              <a:avLst/>
              <a:gdLst/>
              <a:ahLst/>
              <a:cxnLst/>
              <a:rect l="l" t="t" r="r" b="b"/>
              <a:pathLst>
                <a:path w="610869" h="478154">
                  <a:moveTo>
                    <a:pt x="411390" y="0"/>
                  </a:moveTo>
                  <a:lnTo>
                    <a:pt x="583908" y="0"/>
                  </a:lnTo>
                  <a:lnTo>
                    <a:pt x="594240" y="2085"/>
                  </a:lnTo>
                  <a:lnTo>
                    <a:pt x="602677" y="7774"/>
                  </a:lnTo>
                  <a:lnTo>
                    <a:pt x="608366" y="16211"/>
                  </a:lnTo>
                  <a:lnTo>
                    <a:pt x="610452" y="26543"/>
                  </a:lnTo>
                  <a:lnTo>
                    <a:pt x="610452" y="451200"/>
                  </a:lnTo>
                  <a:lnTo>
                    <a:pt x="608366" y="461532"/>
                  </a:lnTo>
                  <a:lnTo>
                    <a:pt x="602677" y="469969"/>
                  </a:lnTo>
                  <a:lnTo>
                    <a:pt x="594240" y="475658"/>
                  </a:lnTo>
                  <a:lnTo>
                    <a:pt x="583908" y="477744"/>
                  </a:lnTo>
                  <a:lnTo>
                    <a:pt x="26543" y="477744"/>
                  </a:lnTo>
                  <a:lnTo>
                    <a:pt x="16211" y="475658"/>
                  </a:lnTo>
                  <a:lnTo>
                    <a:pt x="7774" y="469969"/>
                  </a:lnTo>
                  <a:lnTo>
                    <a:pt x="2085" y="461532"/>
                  </a:lnTo>
                  <a:lnTo>
                    <a:pt x="0" y="451200"/>
                  </a:lnTo>
                  <a:lnTo>
                    <a:pt x="0" y="26543"/>
                  </a:lnTo>
                  <a:lnTo>
                    <a:pt x="2085" y="16211"/>
                  </a:lnTo>
                  <a:lnTo>
                    <a:pt x="7774" y="7774"/>
                  </a:lnTo>
                  <a:lnTo>
                    <a:pt x="16211" y="2085"/>
                  </a:lnTo>
                  <a:lnTo>
                    <a:pt x="26543" y="0"/>
                  </a:lnTo>
                  <a:lnTo>
                    <a:pt x="7962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6446270" y="7209066"/>
              <a:ext cx="424815" cy="0"/>
            </a:xfrm>
            <a:custGeom>
              <a:avLst/>
              <a:gdLst/>
              <a:ahLst/>
              <a:cxnLst/>
              <a:rect l="l" t="t" r="r" b="b"/>
              <a:pathLst>
                <a:path w="424815">
                  <a:moveTo>
                    <a:pt x="0" y="0"/>
                  </a:moveTo>
                  <a:lnTo>
                    <a:pt x="424657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6512625" y="6824221"/>
              <a:ext cx="106680" cy="186055"/>
            </a:xfrm>
            <a:custGeom>
              <a:avLst/>
              <a:gdLst/>
              <a:ahLst/>
              <a:cxnLst/>
              <a:rect l="l" t="t" r="r" b="b"/>
              <a:pathLst>
                <a:path w="106680" h="186054">
                  <a:moveTo>
                    <a:pt x="0" y="185784"/>
                  </a:moveTo>
                  <a:lnTo>
                    <a:pt x="0" y="0"/>
                  </a:lnTo>
                  <a:lnTo>
                    <a:pt x="106164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724955" y="6744593"/>
              <a:ext cx="106680" cy="265430"/>
            </a:xfrm>
            <a:custGeom>
              <a:avLst/>
              <a:gdLst/>
              <a:ahLst/>
              <a:cxnLst/>
              <a:rect l="l" t="t" r="r" b="b"/>
              <a:pathLst>
                <a:path w="106680" h="265429">
                  <a:moveTo>
                    <a:pt x="0" y="0"/>
                  </a:moveTo>
                  <a:lnTo>
                    <a:pt x="106164" y="0"/>
                  </a:lnTo>
                  <a:lnTo>
                    <a:pt x="106164" y="265416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6432995" y="6585339"/>
              <a:ext cx="464820" cy="464820"/>
            </a:xfrm>
            <a:custGeom>
              <a:avLst/>
              <a:gdLst/>
              <a:ahLst/>
              <a:cxnLst/>
              <a:rect l="l" t="t" r="r" b="b"/>
              <a:pathLst>
                <a:path w="464819" h="464820">
                  <a:moveTo>
                    <a:pt x="464478" y="464478"/>
                  </a:moveTo>
                  <a:lnTo>
                    <a:pt x="0" y="464478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2016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6618790" y="6598616"/>
              <a:ext cx="106680" cy="411480"/>
            </a:xfrm>
            <a:custGeom>
              <a:avLst/>
              <a:gdLst/>
              <a:ahLst/>
              <a:cxnLst/>
              <a:rect l="l" t="t" r="r" b="b"/>
              <a:pathLst>
                <a:path w="106680" h="411479">
                  <a:moveTo>
                    <a:pt x="0" y="411390"/>
                  </a:moveTo>
                  <a:lnTo>
                    <a:pt x="0" y="0"/>
                  </a:lnTo>
                  <a:lnTo>
                    <a:pt x="106164" y="0"/>
                  </a:lnTo>
                  <a:lnTo>
                    <a:pt x="106164" y="411390"/>
                  </a:lnTo>
                </a:path>
              </a:pathLst>
            </a:custGeom>
            <a:ln w="20941">
              <a:solidFill>
                <a:srgbClr val="DE1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11081765" y="4824988"/>
            <a:ext cx="2310765" cy="779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90"/>
              </a:spcBef>
            </a:pP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Streamline</a:t>
            </a:r>
            <a:r>
              <a:rPr sz="1200" spc="11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user</a:t>
            </a:r>
            <a:r>
              <a:rPr sz="1200" spc="11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interactions,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enabling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users</a:t>
            </a:r>
            <a:r>
              <a:rPr sz="1200" spc="9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to</a:t>
            </a:r>
            <a:r>
              <a:rPr sz="1200" spc="9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interact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with</a:t>
            </a:r>
            <a:r>
              <a:rPr sz="1200" spc="10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apps</a:t>
            </a:r>
            <a:r>
              <a:rPr sz="1200" spc="10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through</a:t>
            </a:r>
            <a:r>
              <a:rPr sz="1200" spc="11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natural language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5475990" y="4824988"/>
            <a:ext cx="2239010" cy="779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3000"/>
              </a:lnSpc>
              <a:spcBef>
                <a:spcPts val="90"/>
              </a:spcBef>
            </a:pP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Boost</a:t>
            </a:r>
            <a:r>
              <a:rPr sz="1200" spc="1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productivity</a:t>
            </a:r>
            <a:r>
              <a:rPr sz="1200" spc="1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5">
                <a:solidFill>
                  <a:srgbClr val="481521"/>
                </a:solidFill>
                <a:latin typeface="Montserrat Medium"/>
                <a:cs typeface="Montserrat Medium"/>
              </a:rPr>
              <a:t>in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communication,</a:t>
            </a:r>
            <a:r>
              <a:rPr sz="1200" spc="2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enhancing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the</a:t>
            </a:r>
            <a:r>
              <a:rPr sz="1200" spc="5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overall</a:t>
            </a:r>
            <a:r>
              <a:rPr sz="1200" spc="5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collaborative experience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1366131" y="7990824"/>
            <a:ext cx="2218055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90"/>
              </a:spcBef>
            </a:pP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Improve</a:t>
            </a:r>
            <a:r>
              <a:rPr sz="1200" spc="12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document</a:t>
            </a:r>
            <a:r>
              <a:rPr sz="1200" spc="13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5">
                <a:solidFill>
                  <a:srgbClr val="481521"/>
                </a:solidFill>
                <a:latin typeface="Montserrat Medium"/>
                <a:cs typeface="Montserrat Medium"/>
              </a:rPr>
              <a:t>and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content</a:t>
            </a:r>
            <a:r>
              <a:rPr sz="1200" spc="8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creation,</a:t>
            </a:r>
            <a:r>
              <a:rPr sz="1200" spc="9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5">
                <a:solidFill>
                  <a:srgbClr val="481521"/>
                </a:solidFill>
                <a:latin typeface="Montserrat Medium"/>
                <a:cs typeface="Montserrat Medium"/>
              </a:rPr>
              <a:t>by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generating</a:t>
            </a:r>
            <a:r>
              <a:rPr sz="1200" spc="19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contents,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summarizing</a:t>
            </a:r>
            <a:r>
              <a:rPr sz="1200" spc="17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materials</a:t>
            </a:r>
            <a:r>
              <a:rPr sz="1200" spc="18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5">
                <a:solidFill>
                  <a:srgbClr val="481521"/>
                </a:solidFill>
                <a:latin typeface="Montserrat Medium"/>
                <a:cs typeface="Montserrat Medium"/>
              </a:rPr>
              <a:t>and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optimizing</a:t>
            </a:r>
            <a:r>
              <a:rPr sz="1200" spc="20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layout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5449314" y="7990824"/>
            <a:ext cx="2358390" cy="967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3000"/>
              </a:lnSpc>
              <a:spcBef>
                <a:spcPts val="90"/>
              </a:spcBef>
            </a:pP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Enhance</a:t>
            </a:r>
            <a:r>
              <a:rPr sz="1200" spc="114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data</a:t>
            </a:r>
            <a:r>
              <a:rPr sz="1200" spc="1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analysis,</a:t>
            </a:r>
            <a:r>
              <a:rPr sz="1200" spc="12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5">
                <a:solidFill>
                  <a:srgbClr val="481521"/>
                </a:solidFill>
                <a:latin typeface="Montserrat Medium"/>
                <a:cs typeface="Montserrat Medium"/>
              </a:rPr>
              <a:t>by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automating</a:t>
            </a:r>
            <a:r>
              <a:rPr sz="1200" spc="16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200" spc="160">
                <a:solidFill>
                  <a:srgbClr val="481521"/>
                </a:solidFill>
                <a:latin typeface="Montserrat Medium"/>
                <a:cs typeface="Montserrat Medium"/>
              </a:rPr>
              <a:t>the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analysis,</a:t>
            </a:r>
            <a:r>
              <a:rPr sz="1200" spc="16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200" spc="-10">
                <a:solidFill>
                  <a:srgbClr val="481521"/>
                </a:solidFill>
                <a:latin typeface="Montserrat Medium"/>
                <a:cs typeface="Montserrat Medium"/>
              </a:rPr>
              <a:t>suggesting</a:t>
            </a:r>
            <a:r>
              <a:rPr lang="en-AE" sz="1200" spc="-1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formulas</a:t>
            </a:r>
            <a:r>
              <a:rPr sz="1200" spc="10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and</a:t>
            </a:r>
            <a:r>
              <a:rPr sz="1200" spc="11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200" spc="-10">
                <a:solidFill>
                  <a:srgbClr val="481521"/>
                </a:solidFill>
                <a:latin typeface="Montserrat Medium"/>
                <a:cs typeface="Montserrat Medium"/>
              </a:rPr>
              <a:t>creating</a:t>
            </a:r>
            <a:r>
              <a:rPr lang="en-AE" sz="1200" spc="-1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lang="en-US" sz="1200" spc="-10">
                <a:solidFill>
                  <a:srgbClr val="481521"/>
                </a:solidFill>
                <a:latin typeface="Montserrat Medium"/>
                <a:cs typeface="Montserrat Medium"/>
              </a:rPr>
              <a:t>a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visualization</a:t>
            </a:r>
            <a:r>
              <a:rPr sz="1200" spc="100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based</a:t>
            </a:r>
            <a:r>
              <a:rPr sz="1200" spc="10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481521"/>
                </a:solidFill>
                <a:latin typeface="Montserrat Medium"/>
                <a:cs typeface="Montserrat Medium"/>
              </a:rPr>
              <a:t>on</a:t>
            </a:r>
            <a:r>
              <a:rPr sz="1200" spc="105">
                <a:solidFill>
                  <a:srgbClr val="481521"/>
                </a:solidFill>
                <a:latin typeface="Montserrat Medium"/>
                <a:cs typeface="Montserrat Medium"/>
              </a:rPr>
              <a:t> </a:t>
            </a:r>
            <a:r>
              <a:rPr sz="1200" spc="-20">
                <a:solidFill>
                  <a:srgbClr val="481521"/>
                </a:solidFill>
                <a:latin typeface="Montserrat Medium"/>
                <a:cs typeface="Montserrat Medium"/>
              </a:rPr>
              <a:t>user </a:t>
            </a:r>
            <a:r>
              <a:rPr sz="1200" spc="-10">
                <a:solidFill>
                  <a:srgbClr val="481521"/>
                </a:solidFill>
                <a:latin typeface="Montserrat Medium"/>
                <a:cs typeface="Montserrat Medium"/>
              </a:rPr>
              <a:t>queries</a:t>
            </a:r>
            <a:endParaRPr sz="1200">
              <a:latin typeface="Montserrat Medium"/>
              <a:cs typeface="Montserrat Medium"/>
            </a:endParaRPr>
          </a:p>
        </p:txBody>
      </p:sp>
      <p:pic>
        <p:nvPicPr>
          <p:cNvPr id="192" name="Picture 191" descr="A black and red text&#10;&#10;Description automatically generated">
            <a:extLst>
              <a:ext uri="{FF2B5EF4-FFF2-40B4-BE49-F238E27FC236}">
                <a16:creationId xmlns:a16="http://schemas.microsoft.com/office/drawing/2014/main" id="{5355F7A6-AF8A-BCF5-518A-83B3EBB0E40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</a:pPr>
            <a:r>
              <a:t>MICROSOFT</a:t>
            </a:r>
            <a:r>
              <a:rPr spc="-60"/>
              <a:t> </a:t>
            </a:r>
            <a:r>
              <a:t>365</a:t>
            </a:r>
            <a:r>
              <a:rPr spc="-55"/>
              <a:t> </a:t>
            </a:r>
            <a:r>
              <a:t>COPILOT</a:t>
            </a:r>
            <a:r>
              <a:rPr spc="-55"/>
              <a:t> </a:t>
            </a:r>
            <a:r>
              <a:rPr spc="-10"/>
              <a:t>JOURNEY</a:t>
            </a:r>
          </a:p>
        </p:txBody>
      </p:sp>
      <p:sp>
        <p:nvSpPr>
          <p:cNvPr id="8" name="object 8"/>
          <p:cNvSpPr/>
          <p:nvPr/>
        </p:nvSpPr>
        <p:spPr>
          <a:xfrm>
            <a:off x="9865584" y="2673650"/>
            <a:ext cx="9349740" cy="7489825"/>
          </a:xfrm>
          <a:custGeom>
            <a:avLst/>
            <a:gdLst/>
            <a:ahLst/>
            <a:cxnLst/>
            <a:rect l="l" t="t" r="r" b="b"/>
            <a:pathLst>
              <a:path w="9349740" h="7489825">
                <a:moveTo>
                  <a:pt x="8984626" y="0"/>
                </a:moveTo>
                <a:lnTo>
                  <a:pt x="364920" y="0"/>
                </a:lnTo>
                <a:lnTo>
                  <a:pt x="315402" y="3331"/>
                </a:lnTo>
                <a:lnTo>
                  <a:pt x="267909" y="13035"/>
                </a:lnTo>
                <a:lnTo>
                  <a:pt x="222875" y="28678"/>
                </a:lnTo>
                <a:lnTo>
                  <a:pt x="180736" y="49824"/>
                </a:lnTo>
                <a:lnTo>
                  <a:pt x="141927" y="76038"/>
                </a:lnTo>
                <a:lnTo>
                  <a:pt x="106881" y="106886"/>
                </a:lnTo>
                <a:lnTo>
                  <a:pt x="76034" y="141933"/>
                </a:lnTo>
                <a:lnTo>
                  <a:pt x="49821" y="180744"/>
                </a:lnTo>
                <a:lnTo>
                  <a:pt x="28676" y="222884"/>
                </a:lnTo>
                <a:lnTo>
                  <a:pt x="13035" y="267918"/>
                </a:lnTo>
                <a:lnTo>
                  <a:pt x="3331" y="315412"/>
                </a:lnTo>
                <a:lnTo>
                  <a:pt x="0" y="364931"/>
                </a:lnTo>
                <a:lnTo>
                  <a:pt x="0" y="7124568"/>
                </a:lnTo>
                <a:lnTo>
                  <a:pt x="3331" y="7174086"/>
                </a:lnTo>
                <a:lnTo>
                  <a:pt x="13035" y="7221579"/>
                </a:lnTo>
                <a:lnTo>
                  <a:pt x="28676" y="7266613"/>
                </a:lnTo>
                <a:lnTo>
                  <a:pt x="49821" y="7308752"/>
                </a:lnTo>
                <a:lnTo>
                  <a:pt x="76034" y="7347562"/>
                </a:lnTo>
                <a:lnTo>
                  <a:pt x="106881" y="7382607"/>
                </a:lnTo>
                <a:lnTo>
                  <a:pt x="141927" y="7413454"/>
                </a:lnTo>
                <a:lnTo>
                  <a:pt x="180736" y="7439667"/>
                </a:lnTo>
                <a:lnTo>
                  <a:pt x="222875" y="7460812"/>
                </a:lnTo>
                <a:lnTo>
                  <a:pt x="267909" y="7476454"/>
                </a:lnTo>
                <a:lnTo>
                  <a:pt x="315402" y="7486158"/>
                </a:lnTo>
                <a:lnTo>
                  <a:pt x="364920" y="7489489"/>
                </a:lnTo>
                <a:lnTo>
                  <a:pt x="8984626" y="7489489"/>
                </a:lnTo>
                <a:lnTo>
                  <a:pt x="9034145" y="7486158"/>
                </a:lnTo>
                <a:lnTo>
                  <a:pt x="9081638" y="7476454"/>
                </a:lnTo>
                <a:lnTo>
                  <a:pt x="9126672" y="7460812"/>
                </a:lnTo>
                <a:lnTo>
                  <a:pt x="9168810" y="7439667"/>
                </a:lnTo>
                <a:lnTo>
                  <a:pt x="9207620" y="7413454"/>
                </a:lnTo>
                <a:lnTo>
                  <a:pt x="9242666" y="7382607"/>
                </a:lnTo>
                <a:lnTo>
                  <a:pt x="9273512" y="7347562"/>
                </a:lnTo>
                <a:lnTo>
                  <a:pt x="9299726" y="7308752"/>
                </a:lnTo>
                <a:lnTo>
                  <a:pt x="9320870" y="7266613"/>
                </a:lnTo>
                <a:lnTo>
                  <a:pt x="9336512" y="7221579"/>
                </a:lnTo>
                <a:lnTo>
                  <a:pt x="9346216" y="7174086"/>
                </a:lnTo>
                <a:lnTo>
                  <a:pt x="9349547" y="7124568"/>
                </a:lnTo>
                <a:lnTo>
                  <a:pt x="9349547" y="364931"/>
                </a:lnTo>
                <a:lnTo>
                  <a:pt x="9346216" y="315412"/>
                </a:lnTo>
                <a:lnTo>
                  <a:pt x="9336512" y="267918"/>
                </a:lnTo>
                <a:lnTo>
                  <a:pt x="9320870" y="222884"/>
                </a:lnTo>
                <a:lnTo>
                  <a:pt x="9299726" y="180744"/>
                </a:lnTo>
                <a:lnTo>
                  <a:pt x="9273512" y="141933"/>
                </a:lnTo>
                <a:lnTo>
                  <a:pt x="9242666" y="106886"/>
                </a:lnTo>
                <a:lnTo>
                  <a:pt x="9207620" y="76038"/>
                </a:lnTo>
                <a:lnTo>
                  <a:pt x="9168810" y="49824"/>
                </a:lnTo>
                <a:lnTo>
                  <a:pt x="9126672" y="28678"/>
                </a:lnTo>
                <a:lnTo>
                  <a:pt x="9081638" y="13035"/>
                </a:lnTo>
                <a:lnTo>
                  <a:pt x="9034145" y="3331"/>
                </a:lnTo>
                <a:lnTo>
                  <a:pt x="898462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85318" y="6820034"/>
            <a:ext cx="7254875" cy="13798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100" b="1">
                <a:solidFill>
                  <a:srgbClr val="231F20"/>
                </a:solidFill>
                <a:latin typeface="Montserrat SemiBold"/>
                <a:cs typeface="Montserrat SemiBold"/>
              </a:rPr>
              <a:t>Seamless</a:t>
            </a:r>
            <a:r>
              <a:rPr sz="2100" b="1" spc="60">
                <a:solidFill>
                  <a:srgbClr val="231F20"/>
                </a:solidFill>
                <a:latin typeface="Montserrat SemiBold"/>
                <a:cs typeface="Montserrat SemiBold"/>
              </a:rPr>
              <a:t> </a:t>
            </a:r>
            <a:r>
              <a:rPr sz="2100" b="1">
                <a:solidFill>
                  <a:srgbClr val="231F20"/>
                </a:solidFill>
                <a:latin typeface="Montserrat SemiBold"/>
                <a:cs typeface="Montserrat SemiBold"/>
              </a:rPr>
              <a:t>Experience</a:t>
            </a:r>
            <a:r>
              <a:rPr sz="2100" b="1" spc="60">
                <a:solidFill>
                  <a:srgbClr val="231F20"/>
                </a:solidFill>
                <a:latin typeface="Montserrat SemiBold"/>
                <a:cs typeface="Montserrat SemiBold"/>
              </a:rPr>
              <a:t> </a:t>
            </a:r>
            <a:r>
              <a:rPr sz="2100" b="1">
                <a:solidFill>
                  <a:srgbClr val="231F20"/>
                </a:solidFill>
                <a:latin typeface="Montserrat SemiBold"/>
                <a:cs typeface="Montserrat SemiBold"/>
              </a:rPr>
              <a:t>&amp;</a:t>
            </a:r>
            <a:r>
              <a:rPr sz="2100" b="1" spc="60">
                <a:solidFill>
                  <a:srgbClr val="231F20"/>
                </a:solidFill>
                <a:latin typeface="Montserrat SemiBold"/>
                <a:cs typeface="Montserrat SemiBold"/>
              </a:rPr>
              <a:t> </a:t>
            </a:r>
            <a:r>
              <a:rPr sz="2100" b="1" spc="-10">
                <a:solidFill>
                  <a:srgbClr val="231F20"/>
                </a:solidFill>
                <a:latin typeface="Montserrat SemiBold"/>
                <a:cs typeface="Montserrat SemiBold"/>
              </a:rPr>
              <a:t>Onboarding</a:t>
            </a:r>
            <a:endParaRPr sz="21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Dedicated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live</a:t>
            </a:r>
            <a:r>
              <a:rPr sz="1650" spc="3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demo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tenant</a:t>
            </a:r>
            <a:r>
              <a:rPr sz="1650" spc="3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for</a:t>
            </a:r>
            <a:r>
              <a:rPr sz="1650" spc="3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client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hands-on</a:t>
            </a:r>
            <a:r>
              <a:rPr sz="1650" spc="3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experience.</a:t>
            </a:r>
            <a:endParaRPr sz="1650">
              <a:latin typeface="Montserrat Medium"/>
              <a:cs typeface="Montserrat Medium"/>
            </a:endParaRPr>
          </a:p>
          <a:p>
            <a:pPr marL="2959100">
              <a:lnSpc>
                <a:spcPct val="100000"/>
              </a:lnSpc>
              <a:spcBef>
                <a:spcPts val="860"/>
              </a:spcBef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Joint</a:t>
            </a:r>
            <a:r>
              <a:rPr sz="1650" spc="2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lang="en-US" sz="1650">
                <a:solidFill>
                  <a:srgbClr val="808285"/>
                </a:solidFill>
                <a:latin typeface="Montserrat Medium"/>
                <a:cs typeface="Montserrat Medium"/>
              </a:rPr>
              <a:t>assessment</a:t>
            </a:r>
            <a:r>
              <a:rPr sz="1650" spc="2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with</a:t>
            </a:r>
            <a:r>
              <a:rPr sz="1650" spc="2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“Cloud</a:t>
            </a:r>
            <a:r>
              <a:rPr sz="1650" spc="2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for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Works”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59034" y="5306588"/>
            <a:ext cx="7256145" cy="13081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100" b="1">
                <a:solidFill>
                  <a:srgbClr val="231F20"/>
                </a:solidFill>
                <a:latin typeface="Montserrat SemiBold"/>
                <a:cs typeface="Montserrat SemiBold"/>
              </a:rPr>
              <a:t>Jumpstart</a:t>
            </a:r>
            <a:r>
              <a:rPr sz="2100" b="1" spc="155">
                <a:solidFill>
                  <a:srgbClr val="231F20"/>
                </a:solidFill>
                <a:latin typeface="Montserrat SemiBold"/>
                <a:cs typeface="Montserrat SemiBold"/>
              </a:rPr>
              <a:t> </a:t>
            </a:r>
            <a:r>
              <a:rPr sz="2100" b="1" spc="-10">
                <a:solidFill>
                  <a:srgbClr val="231F20"/>
                </a:solidFill>
                <a:latin typeface="Montserrat SemiBold"/>
                <a:cs typeface="Montserrat SemiBold"/>
              </a:rPr>
              <a:t>Partner</a:t>
            </a:r>
            <a:endParaRPr sz="2100">
              <a:latin typeface="Montserrat SemiBold"/>
              <a:cs typeface="Montserrat SemiBold"/>
            </a:endParaRPr>
          </a:p>
          <a:p>
            <a:pPr marL="12700" marR="386715">
              <a:lnSpc>
                <a:spcPct val="112500"/>
              </a:lnSpc>
              <a:spcBef>
                <a:spcPts val="300"/>
              </a:spcBef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Bespin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Global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is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an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Authorized</a:t>
            </a:r>
            <a:r>
              <a:rPr sz="1650" spc="3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Partner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for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“Copilot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for</a:t>
            </a:r>
            <a:r>
              <a:rPr sz="1650" spc="3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Microsoft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365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Workshop”</a:t>
            </a:r>
            <a:endParaRPr sz="1650">
              <a:latin typeface="Montserrat Medium"/>
              <a:cs typeface="Montserrat Medium"/>
            </a:endParaRPr>
          </a:p>
          <a:p>
            <a:pPr marL="3812540">
              <a:lnSpc>
                <a:spcPct val="100000"/>
              </a:lnSpc>
              <a:spcBef>
                <a:spcPts val="135"/>
              </a:spcBef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Jumpstart</a:t>
            </a:r>
            <a:r>
              <a:rPr sz="1650" spc="7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Community</a:t>
            </a:r>
            <a:r>
              <a:rPr sz="1650" spc="7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Benefits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5066" y="2512934"/>
            <a:ext cx="12385675" cy="26532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100">
                <a:solidFill>
                  <a:srgbClr val="471621"/>
                </a:solidFill>
                <a:latin typeface="Montserrat"/>
                <a:cs typeface="Montserrat"/>
              </a:rPr>
              <a:t>End</a:t>
            </a:r>
            <a:r>
              <a:rPr lang="en-US" sz="2100" spc="65">
                <a:solidFill>
                  <a:srgbClr val="471621"/>
                </a:solidFill>
                <a:latin typeface="Montserrat"/>
                <a:cs typeface="Montserrat"/>
              </a:rPr>
              <a:t>-</a:t>
            </a:r>
            <a:r>
              <a:rPr sz="2100">
                <a:solidFill>
                  <a:srgbClr val="471621"/>
                </a:solidFill>
                <a:latin typeface="Montserrat"/>
                <a:cs typeface="Montserrat"/>
              </a:rPr>
              <a:t>User</a:t>
            </a:r>
            <a:r>
              <a:rPr sz="2100" spc="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100">
                <a:solidFill>
                  <a:srgbClr val="471621"/>
                </a:solidFill>
                <a:latin typeface="Montserrat"/>
                <a:cs typeface="Montserrat"/>
              </a:rPr>
              <a:t>Enablement</a:t>
            </a:r>
            <a:r>
              <a:rPr sz="2100" spc="7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100">
                <a:solidFill>
                  <a:srgbClr val="471621"/>
                </a:solidFill>
                <a:latin typeface="Montserrat"/>
                <a:cs typeface="Montserrat"/>
              </a:rPr>
              <a:t>&amp;</a:t>
            </a:r>
            <a:r>
              <a:rPr sz="2100" spc="65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100" spc="-10">
                <a:solidFill>
                  <a:srgbClr val="471621"/>
                </a:solidFill>
                <a:latin typeface="Montserrat"/>
                <a:cs typeface="Montserrat"/>
              </a:rPr>
              <a:t>Adoption</a:t>
            </a:r>
            <a:endParaRPr sz="2100">
              <a:latin typeface="Montserrat"/>
              <a:cs typeface="Montserrat"/>
            </a:endParaRPr>
          </a:p>
          <a:p>
            <a:pPr marL="200660" marR="6383020" indent="-188595">
              <a:lnSpc>
                <a:spcPct val="112500"/>
              </a:lnSpc>
              <a:spcBef>
                <a:spcPts val="300"/>
              </a:spcBef>
              <a:buChar char="•"/>
              <a:tabLst>
                <a:tab pos="20066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Develop</a:t>
            </a:r>
            <a:r>
              <a:rPr sz="1650" spc="1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&amp;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Deliver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Tailored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lang="en-US" sz="1650">
                <a:solidFill>
                  <a:srgbClr val="808285"/>
                </a:solidFill>
                <a:latin typeface="Montserrat Medium"/>
                <a:cs typeface="Montserrat Medium"/>
              </a:rPr>
              <a:t>Programs</a:t>
            </a:r>
            <a:r>
              <a:rPr lang="en-AE"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as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per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agreed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25">
                <a:solidFill>
                  <a:srgbClr val="808285"/>
                </a:solidFill>
                <a:latin typeface="Montserrat Medium"/>
                <a:cs typeface="Montserrat Medium"/>
              </a:rPr>
              <a:t>use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cases.</a:t>
            </a:r>
            <a:endParaRPr sz="1650">
              <a:latin typeface="Montserrat Medium"/>
              <a:cs typeface="Montserrat Medium"/>
            </a:endParaRPr>
          </a:p>
          <a:p>
            <a:pPr marL="201930" indent="-189230">
              <a:lnSpc>
                <a:spcPct val="100000"/>
              </a:lnSpc>
              <a:spcBef>
                <a:spcPts val="250"/>
              </a:spcBef>
              <a:buChar char="•"/>
              <a:tabLst>
                <a:tab pos="20193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Review</a:t>
            </a:r>
            <a:r>
              <a:rPr sz="1650" spc="4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Adoption</a:t>
            </a:r>
            <a:r>
              <a:rPr sz="1650" spc="4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Data</a:t>
            </a:r>
            <a:r>
              <a:rPr sz="1650" spc="4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Analysis</a:t>
            </a:r>
            <a:r>
              <a:rPr sz="1650" spc="4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Report</a:t>
            </a:r>
            <a:endParaRPr sz="1650">
              <a:latin typeface="Montserrat Medium"/>
              <a:cs typeface="Montserrat Medium"/>
            </a:endParaRPr>
          </a:p>
          <a:p>
            <a:pPr marL="200660" marR="6772275" indent="-188595">
              <a:lnSpc>
                <a:spcPct val="112500"/>
              </a:lnSpc>
              <a:buChar char="•"/>
              <a:tabLst>
                <a:tab pos="20066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Other</a:t>
            </a:r>
            <a:r>
              <a:rPr sz="1650" spc="4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enablement</a:t>
            </a:r>
            <a:r>
              <a:rPr sz="1650" spc="4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collaterals</a:t>
            </a:r>
            <a:r>
              <a:rPr sz="1650" spc="5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(User</a:t>
            </a:r>
            <a:r>
              <a:rPr sz="1650" spc="4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Guides,</a:t>
            </a:r>
            <a:r>
              <a:rPr sz="1650" spc="5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Online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Videos,</a:t>
            </a:r>
            <a:r>
              <a:rPr sz="1650" spc="5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Adoption</a:t>
            </a:r>
            <a:r>
              <a:rPr sz="1650" spc="5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lang="en-US" sz="1650">
                <a:solidFill>
                  <a:srgbClr val="808285"/>
                </a:solidFill>
                <a:latin typeface="Montserrat Medium"/>
                <a:cs typeface="Montserrat Medium"/>
              </a:rPr>
              <a:t>reports,</a:t>
            </a:r>
            <a:r>
              <a:rPr sz="1650" spc="5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20">
                <a:solidFill>
                  <a:srgbClr val="808285"/>
                </a:solidFill>
                <a:latin typeface="Montserrat Medium"/>
                <a:cs typeface="Montserrat Medium"/>
              </a:rPr>
              <a:t>etc.)</a:t>
            </a:r>
            <a:endParaRPr sz="16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650">
              <a:latin typeface="Montserrat Medium"/>
              <a:cs typeface="Montserrat Medium"/>
            </a:endParaRPr>
          </a:p>
          <a:p>
            <a:pPr marL="6972300">
              <a:lnSpc>
                <a:spcPct val="100000"/>
              </a:lnSpc>
            </a:pPr>
            <a:r>
              <a:rPr sz="2550" b="1">
                <a:solidFill>
                  <a:srgbClr val="451621"/>
                </a:solidFill>
                <a:latin typeface="Montserrat SemiBold"/>
                <a:cs typeface="Montserrat SemiBold"/>
              </a:rPr>
              <a:t>WHY</a:t>
            </a:r>
            <a:r>
              <a:rPr sz="2550" b="1" spc="-25">
                <a:solidFill>
                  <a:srgbClr val="451621"/>
                </a:solidFill>
                <a:latin typeface="Montserrat SemiBold"/>
                <a:cs typeface="Montserrat SemiBold"/>
              </a:rPr>
              <a:t> </a:t>
            </a:r>
            <a:r>
              <a:rPr sz="2550" b="1">
                <a:solidFill>
                  <a:srgbClr val="451621"/>
                </a:solidFill>
                <a:latin typeface="Montserrat SemiBold"/>
                <a:cs typeface="Montserrat SemiBold"/>
              </a:rPr>
              <a:t>CHOOSE</a:t>
            </a:r>
            <a:r>
              <a:rPr sz="2550" b="1" spc="-25">
                <a:solidFill>
                  <a:srgbClr val="451621"/>
                </a:solidFill>
                <a:latin typeface="Montserrat SemiBold"/>
                <a:cs typeface="Montserrat SemiBold"/>
              </a:rPr>
              <a:t> </a:t>
            </a:r>
            <a:r>
              <a:rPr sz="2550" b="1">
                <a:solidFill>
                  <a:srgbClr val="451621"/>
                </a:solidFill>
                <a:latin typeface="Montserrat SemiBold"/>
                <a:cs typeface="Montserrat SemiBold"/>
              </a:rPr>
              <a:t>BESPIN</a:t>
            </a:r>
            <a:r>
              <a:rPr sz="2550" b="1" spc="-20">
                <a:solidFill>
                  <a:srgbClr val="451621"/>
                </a:solidFill>
                <a:latin typeface="Montserrat SemiBold"/>
                <a:cs typeface="Montserrat SemiBold"/>
              </a:rPr>
              <a:t> </a:t>
            </a:r>
            <a:r>
              <a:rPr sz="2550" b="1" spc="-25">
                <a:solidFill>
                  <a:srgbClr val="451621"/>
                </a:solidFill>
                <a:latin typeface="Montserrat SemiBold"/>
                <a:cs typeface="Montserrat SemiBold"/>
              </a:rPr>
              <a:t>GLOBAL?</a:t>
            </a:r>
            <a:endParaRPr sz="25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90809" y="9099038"/>
            <a:ext cx="660400" cy="660400"/>
          </a:xfrm>
          <a:custGeom>
            <a:avLst/>
            <a:gdLst/>
            <a:ahLst/>
            <a:cxnLst/>
            <a:rect l="l" t="t" r="r" b="b"/>
            <a:pathLst>
              <a:path w="660400" h="660400">
                <a:moveTo>
                  <a:pt x="329989" y="0"/>
                </a:moveTo>
                <a:lnTo>
                  <a:pt x="281222" y="3578"/>
                </a:lnTo>
                <a:lnTo>
                  <a:pt x="234677" y="13972"/>
                </a:lnTo>
                <a:lnTo>
                  <a:pt x="190866" y="30672"/>
                </a:lnTo>
                <a:lnTo>
                  <a:pt x="150298" y="53166"/>
                </a:lnTo>
                <a:lnTo>
                  <a:pt x="113484" y="80945"/>
                </a:lnTo>
                <a:lnTo>
                  <a:pt x="80934" y="113497"/>
                </a:lnTo>
                <a:lnTo>
                  <a:pt x="53158" y="150312"/>
                </a:lnTo>
                <a:lnTo>
                  <a:pt x="30667" y="190880"/>
                </a:lnTo>
                <a:lnTo>
                  <a:pt x="13969" y="234689"/>
                </a:lnTo>
                <a:lnTo>
                  <a:pt x="3577" y="281229"/>
                </a:lnTo>
                <a:lnTo>
                  <a:pt x="0" y="329989"/>
                </a:lnTo>
                <a:lnTo>
                  <a:pt x="3577" y="378757"/>
                </a:lnTo>
                <a:lnTo>
                  <a:pt x="13969" y="425301"/>
                </a:lnTo>
                <a:lnTo>
                  <a:pt x="30667" y="469111"/>
                </a:lnTo>
                <a:lnTo>
                  <a:pt x="53158" y="509677"/>
                </a:lnTo>
                <a:lnTo>
                  <a:pt x="80934" y="546490"/>
                </a:lnTo>
                <a:lnTo>
                  <a:pt x="113484" y="579039"/>
                </a:lnTo>
                <a:lnTo>
                  <a:pt x="150298" y="606813"/>
                </a:lnTo>
                <a:lnTo>
                  <a:pt x="190866" y="629304"/>
                </a:lnTo>
                <a:lnTo>
                  <a:pt x="234677" y="646000"/>
                </a:lnTo>
                <a:lnTo>
                  <a:pt x="281222" y="656392"/>
                </a:lnTo>
                <a:lnTo>
                  <a:pt x="329989" y="659969"/>
                </a:lnTo>
                <a:lnTo>
                  <a:pt x="378750" y="656392"/>
                </a:lnTo>
                <a:lnTo>
                  <a:pt x="425289" y="646000"/>
                </a:lnTo>
                <a:lnTo>
                  <a:pt x="469097" y="629304"/>
                </a:lnTo>
                <a:lnTo>
                  <a:pt x="509663" y="606813"/>
                </a:lnTo>
                <a:lnTo>
                  <a:pt x="546477" y="579039"/>
                </a:lnTo>
                <a:lnTo>
                  <a:pt x="579028" y="546490"/>
                </a:lnTo>
                <a:lnTo>
                  <a:pt x="606805" y="509677"/>
                </a:lnTo>
                <a:lnTo>
                  <a:pt x="629299" y="469111"/>
                </a:lnTo>
                <a:lnTo>
                  <a:pt x="645997" y="425301"/>
                </a:lnTo>
                <a:lnTo>
                  <a:pt x="656391" y="378757"/>
                </a:lnTo>
                <a:lnTo>
                  <a:pt x="659969" y="329989"/>
                </a:lnTo>
                <a:lnTo>
                  <a:pt x="656391" y="281229"/>
                </a:lnTo>
                <a:lnTo>
                  <a:pt x="645997" y="234689"/>
                </a:lnTo>
                <a:lnTo>
                  <a:pt x="629299" y="190880"/>
                </a:lnTo>
                <a:lnTo>
                  <a:pt x="606805" y="150312"/>
                </a:lnTo>
                <a:lnTo>
                  <a:pt x="579028" y="113497"/>
                </a:lnTo>
                <a:lnTo>
                  <a:pt x="546477" y="80945"/>
                </a:lnTo>
                <a:lnTo>
                  <a:pt x="509663" y="53166"/>
                </a:lnTo>
                <a:lnTo>
                  <a:pt x="469097" y="30672"/>
                </a:lnTo>
                <a:lnTo>
                  <a:pt x="425289" y="13972"/>
                </a:lnTo>
                <a:lnTo>
                  <a:pt x="378750" y="3578"/>
                </a:lnTo>
                <a:lnTo>
                  <a:pt x="32998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313" y="2767373"/>
            <a:ext cx="1938655" cy="1442085"/>
          </a:xfrm>
          <a:custGeom>
            <a:avLst/>
            <a:gdLst/>
            <a:ahLst/>
            <a:cxnLst/>
            <a:rect l="l" t="t" r="r" b="b"/>
            <a:pathLst>
              <a:path w="1938655" h="1442085">
                <a:moveTo>
                  <a:pt x="807598" y="0"/>
                </a:moveTo>
                <a:lnTo>
                  <a:pt x="758507" y="2021"/>
                </a:lnTo>
                <a:lnTo>
                  <a:pt x="710543" y="7980"/>
                </a:lnTo>
                <a:lnTo>
                  <a:pt x="663864" y="17715"/>
                </a:lnTo>
                <a:lnTo>
                  <a:pt x="618630" y="31067"/>
                </a:lnTo>
                <a:lnTo>
                  <a:pt x="574998" y="47876"/>
                </a:lnTo>
                <a:lnTo>
                  <a:pt x="533127" y="67981"/>
                </a:lnTo>
                <a:lnTo>
                  <a:pt x="493175" y="91223"/>
                </a:lnTo>
                <a:lnTo>
                  <a:pt x="455301" y="117441"/>
                </a:lnTo>
                <a:lnTo>
                  <a:pt x="419662" y="146475"/>
                </a:lnTo>
                <a:lnTo>
                  <a:pt x="386418" y="178166"/>
                </a:lnTo>
                <a:lnTo>
                  <a:pt x="355726" y="212353"/>
                </a:lnTo>
                <a:lnTo>
                  <a:pt x="327744" y="248876"/>
                </a:lnTo>
                <a:lnTo>
                  <a:pt x="302632" y="287575"/>
                </a:lnTo>
                <a:lnTo>
                  <a:pt x="280548" y="328291"/>
                </a:lnTo>
                <a:lnTo>
                  <a:pt x="261650" y="370862"/>
                </a:lnTo>
                <a:lnTo>
                  <a:pt x="246095" y="415129"/>
                </a:lnTo>
                <a:lnTo>
                  <a:pt x="234044" y="460933"/>
                </a:lnTo>
                <a:lnTo>
                  <a:pt x="225653" y="508111"/>
                </a:lnTo>
                <a:lnTo>
                  <a:pt x="221082" y="556506"/>
                </a:lnTo>
                <a:lnTo>
                  <a:pt x="182608" y="584043"/>
                </a:lnTo>
                <a:lnTo>
                  <a:pt x="147073" y="615125"/>
                </a:lnTo>
                <a:lnTo>
                  <a:pt x="114739" y="649498"/>
                </a:lnTo>
                <a:lnTo>
                  <a:pt x="85868" y="686905"/>
                </a:lnTo>
                <a:lnTo>
                  <a:pt x="60720" y="727094"/>
                </a:lnTo>
                <a:lnTo>
                  <a:pt x="39558" y="769808"/>
                </a:lnTo>
                <a:lnTo>
                  <a:pt x="22644" y="814793"/>
                </a:lnTo>
                <a:lnTo>
                  <a:pt x="10238" y="861795"/>
                </a:lnTo>
                <a:lnTo>
                  <a:pt x="2603" y="910559"/>
                </a:lnTo>
                <a:lnTo>
                  <a:pt x="0" y="960829"/>
                </a:lnTo>
                <a:lnTo>
                  <a:pt x="2483" y="1010006"/>
                </a:lnTo>
                <a:lnTo>
                  <a:pt x="9771" y="1057763"/>
                </a:lnTo>
                <a:lnTo>
                  <a:pt x="21624" y="1103857"/>
                </a:lnTo>
                <a:lnTo>
                  <a:pt x="37798" y="1148047"/>
                </a:lnTo>
                <a:lnTo>
                  <a:pt x="58052" y="1190092"/>
                </a:lnTo>
                <a:lnTo>
                  <a:pt x="82144" y="1229749"/>
                </a:lnTo>
                <a:lnTo>
                  <a:pt x="109833" y="1266776"/>
                </a:lnTo>
                <a:lnTo>
                  <a:pt x="140876" y="1300932"/>
                </a:lnTo>
                <a:lnTo>
                  <a:pt x="175032" y="1331976"/>
                </a:lnTo>
                <a:lnTo>
                  <a:pt x="212060" y="1359665"/>
                </a:lnTo>
                <a:lnTo>
                  <a:pt x="251717" y="1383757"/>
                </a:lnTo>
                <a:lnTo>
                  <a:pt x="293761" y="1404011"/>
                </a:lnTo>
                <a:lnTo>
                  <a:pt x="337952" y="1420185"/>
                </a:lnTo>
                <a:lnTo>
                  <a:pt x="384046" y="1432037"/>
                </a:lnTo>
                <a:lnTo>
                  <a:pt x="431803" y="1439326"/>
                </a:lnTo>
                <a:lnTo>
                  <a:pt x="480980" y="1441809"/>
                </a:lnTo>
                <a:lnTo>
                  <a:pt x="1457149" y="1441809"/>
                </a:lnTo>
                <a:lnTo>
                  <a:pt x="1506326" y="1439326"/>
                </a:lnTo>
                <a:lnTo>
                  <a:pt x="1554082" y="1432037"/>
                </a:lnTo>
                <a:lnTo>
                  <a:pt x="1600176" y="1420185"/>
                </a:lnTo>
                <a:lnTo>
                  <a:pt x="1644365" y="1404011"/>
                </a:lnTo>
                <a:lnTo>
                  <a:pt x="1686409" y="1383757"/>
                </a:lnTo>
                <a:lnTo>
                  <a:pt x="1726065" y="1359665"/>
                </a:lnTo>
                <a:lnTo>
                  <a:pt x="1763092" y="1331976"/>
                </a:lnTo>
                <a:lnTo>
                  <a:pt x="1797247" y="1300932"/>
                </a:lnTo>
                <a:lnTo>
                  <a:pt x="1828290" y="1266776"/>
                </a:lnTo>
                <a:lnTo>
                  <a:pt x="1855977" y="1229749"/>
                </a:lnTo>
                <a:lnTo>
                  <a:pt x="1880069" y="1190092"/>
                </a:lnTo>
                <a:lnTo>
                  <a:pt x="1900322" y="1148047"/>
                </a:lnTo>
                <a:lnTo>
                  <a:pt x="1916495" y="1103857"/>
                </a:lnTo>
                <a:lnTo>
                  <a:pt x="1928347" y="1057763"/>
                </a:lnTo>
                <a:lnTo>
                  <a:pt x="1935635" y="1010006"/>
                </a:lnTo>
                <a:lnTo>
                  <a:pt x="1938118" y="960829"/>
                </a:lnTo>
                <a:lnTo>
                  <a:pt x="1935635" y="911650"/>
                </a:lnTo>
                <a:lnTo>
                  <a:pt x="1928347" y="863893"/>
                </a:lnTo>
                <a:lnTo>
                  <a:pt x="1916495" y="817798"/>
                </a:lnTo>
                <a:lnTo>
                  <a:pt x="1900322" y="773608"/>
                </a:lnTo>
                <a:lnTo>
                  <a:pt x="1880069" y="731564"/>
                </a:lnTo>
                <a:lnTo>
                  <a:pt x="1855977" y="691908"/>
                </a:lnTo>
                <a:lnTo>
                  <a:pt x="1828290" y="654882"/>
                </a:lnTo>
                <a:lnTo>
                  <a:pt x="1797247" y="620727"/>
                </a:lnTo>
                <a:lnTo>
                  <a:pt x="1763092" y="589685"/>
                </a:lnTo>
                <a:lnTo>
                  <a:pt x="1726065" y="561998"/>
                </a:lnTo>
                <a:lnTo>
                  <a:pt x="1686409" y="537907"/>
                </a:lnTo>
                <a:lnTo>
                  <a:pt x="1644365" y="517654"/>
                </a:lnTo>
                <a:lnTo>
                  <a:pt x="1600176" y="501481"/>
                </a:lnTo>
                <a:lnTo>
                  <a:pt x="1554082" y="489630"/>
                </a:lnTo>
                <a:lnTo>
                  <a:pt x="1506326" y="482342"/>
                </a:lnTo>
                <a:lnTo>
                  <a:pt x="1457149" y="479859"/>
                </a:lnTo>
                <a:lnTo>
                  <a:pt x="1385308" y="479859"/>
                </a:lnTo>
                <a:lnTo>
                  <a:pt x="1374404" y="432394"/>
                </a:lnTo>
                <a:lnTo>
                  <a:pt x="1359764" y="386474"/>
                </a:lnTo>
                <a:lnTo>
                  <a:pt x="1341556" y="342272"/>
                </a:lnTo>
                <a:lnTo>
                  <a:pt x="1319953" y="299960"/>
                </a:lnTo>
                <a:lnTo>
                  <a:pt x="1295124" y="259709"/>
                </a:lnTo>
                <a:lnTo>
                  <a:pt x="1267240" y="221691"/>
                </a:lnTo>
                <a:lnTo>
                  <a:pt x="1236470" y="186078"/>
                </a:lnTo>
                <a:lnTo>
                  <a:pt x="1202987" y="153042"/>
                </a:lnTo>
                <a:lnTo>
                  <a:pt x="1166959" y="122754"/>
                </a:lnTo>
                <a:lnTo>
                  <a:pt x="1128557" y="95386"/>
                </a:lnTo>
                <a:lnTo>
                  <a:pt x="1087953" y="71110"/>
                </a:lnTo>
                <a:lnTo>
                  <a:pt x="1045315" y="50097"/>
                </a:lnTo>
                <a:lnTo>
                  <a:pt x="1000815" y="32520"/>
                </a:lnTo>
                <a:lnTo>
                  <a:pt x="954623" y="18550"/>
                </a:lnTo>
                <a:lnTo>
                  <a:pt x="906909" y="8359"/>
                </a:lnTo>
                <a:lnTo>
                  <a:pt x="857844" y="2118"/>
                </a:lnTo>
                <a:lnTo>
                  <a:pt x="807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4730" y="5671203"/>
            <a:ext cx="1432560" cy="1836420"/>
          </a:xfrm>
          <a:custGeom>
            <a:avLst/>
            <a:gdLst/>
            <a:ahLst/>
            <a:cxnLst/>
            <a:rect l="l" t="t" r="r" b="b"/>
            <a:pathLst>
              <a:path w="1432560" h="1836420">
                <a:moveTo>
                  <a:pt x="716064" y="0"/>
                </a:moveTo>
                <a:lnTo>
                  <a:pt x="474396" y="226945"/>
                </a:lnTo>
                <a:lnTo>
                  <a:pt x="473443" y="228233"/>
                </a:lnTo>
                <a:lnTo>
                  <a:pt x="10264" y="691423"/>
                </a:lnTo>
                <a:lnTo>
                  <a:pt x="2566" y="703012"/>
                </a:lnTo>
                <a:lnTo>
                  <a:pt x="0" y="716199"/>
                </a:lnTo>
                <a:lnTo>
                  <a:pt x="2566" y="729388"/>
                </a:lnTo>
                <a:lnTo>
                  <a:pt x="10264" y="740982"/>
                </a:lnTo>
                <a:lnTo>
                  <a:pt x="226372" y="957101"/>
                </a:lnTo>
                <a:lnTo>
                  <a:pt x="237978" y="964811"/>
                </a:lnTo>
                <a:lnTo>
                  <a:pt x="251174" y="967381"/>
                </a:lnTo>
                <a:lnTo>
                  <a:pt x="264363" y="964811"/>
                </a:lnTo>
                <a:lnTo>
                  <a:pt x="275952" y="957101"/>
                </a:lnTo>
                <a:lnTo>
                  <a:pt x="512039" y="721035"/>
                </a:lnTo>
                <a:lnTo>
                  <a:pt x="512039" y="1783683"/>
                </a:lnTo>
                <a:lnTo>
                  <a:pt x="516170" y="1804140"/>
                </a:lnTo>
                <a:lnTo>
                  <a:pt x="527435" y="1820845"/>
                </a:lnTo>
                <a:lnTo>
                  <a:pt x="544140" y="1832107"/>
                </a:lnTo>
                <a:lnTo>
                  <a:pt x="564592" y="1836237"/>
                </a:lnTo>
                <a:lnTo>
                  <a:pt x="861243" y="1836237"/>
                </a:lnTo>
                <a:lnTo>
                  <a:pt x="881712" y="1832107"/>
                </a:lnTo>
                <a:lnTo>
                  <a:pt x="898422" y="1820845"/>
                </a:lnTo>
                <a:lnTo>
                  <a:pt x="909687" y="1804140"/>
                </a:lnTo>
                <a:lnTo>
                  <a:pt x="913817" y="1783683"/>
                </a:lnTo>
                <a:lnTo>
                  <a:pt x="913817" y="714774"/>
                </a:lnTo>
                <a:lnTo>
                  <a:pt x="1156145" y="957101"/>
                </a:lnTo>
                <a:lnTo>
                  <a:pt x="1167749" y="964811"/>
                </a:lnTo>
                <a:lnTo>
                  <a:pt x="1180940" y="967381"/>
                </a:lnTo>
                <a:lnTo>
                  <a:pt x="1194123" y="964811"/>
                </a:lnTo>
                <a:lnTo>
                  <a:pt x="1205704" y="957101"/>
                </a:lnTo>
                <a:lnTo>
                  <a:pt x="1421844" y="740982"/>
                </a:lnTo>
                <a:lnTo>
                  <a:pt x="1429542" y="729388"/>
                </a:lnTo>
                <a:lnTo>
                  <a:pt x="1432108" y="716199"/>
                </a:lnTo>
                <a:lnTo>
                  <a:pt x="1429542" y="703012"/>
                </a:lnTo>
                <a:lnTo>
                  <a:pt x="1421844" y="691423"/>
                </a:lnTo>
                <a:lnTo>
                  <a:pt x="958140" y="227626"/>
                </a:lnTo>
                <a:lnTo>
                  <a:pt x="957135" y="226380"/>
                </a:lnTo>
                <a:lnTo>
                  <a:pt x="740995" y="10240"/>
                </a:lnTo>
                <a:lnTo>
                  <a:pt x="735471" y="5732"/>
                </a:lnTo>
                <a:lnTo>
                  <a:pt x="729339" y="2524"/>
                </a:lnTo>
                <a:lnTo>
                  <a:pt x="722801" y="615"/>
                </a:lnTo>
                <a:lnTo>
                  <a:pt x="71606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49573" y="8527590"/>
            <a:ext cx="4587875" cy="160528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100">
                <a:solidFill>
                  <a:srgbClr val="471621"/>
                </a:solidFill>
                <a:latin typeface="Montserrat"/>
                <a:cs typeface="Montserrat"/>
              </a:rPr>
              <a:t>Assessment</a:t>
            </a:r>
            <a:r>
              <a:rPr sz="21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100">
                <a:solidFill>
                  <a:srgbClr val="471621"/>
                </a:solidFill>
                <a:latin typeface="Montserrat"/>
                <a:cs typeface="Montserrat"/>
              </a:rPr>
              <a:t>&amp;</a:t>
            </a:r>
            <a:r>
              <a:rPr sz="2100" spc="80">
                <a:solidFill>
                  <a:srgbClr val="471621"/>
                </a:solidFill>
                <a:latin typeface="Montserrat"/>
                <a:cs typeface="Montserrat"/>
              </a:rPr>
              <a:t> </a:t>
            </a:r>
            <a:r>
              <a:rPr sz="2100" spc="-10">
                <a:solidFill>
                  <a:srgbClr val="471621"/>
                </a:solidFill>
                <a:latin typeface="Montserrat"/>
                <a:cs typeface="Montserrat"/>
              </a:rPr>
              <a:t>Readiness</a:t>
            </a:r>
            <a:endParaRPr sz="2100">
              <a:latin typeface="Montserrat"/>
              <a:cs typeface="Montserrat"/>
            </a:endParaRPr>
          </a:p>
          <a:p>
            <a:pPr marL="201930" indent="-189230">
              <a:lnSpc>
                <a:spcPct val="100000"/>
              </a:lnSpc>
              <a:spcBef>
                <a:spcPts val="550"/>
              </a:spcBef>
              <a:buChar char="•"/>
              <a:tabLst>
                <a:tab pos="20193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Identify</a:t>
            </a:r>
            <a:r>
              <a:rPr sz="1650" spc="5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Business</a:t>
            </a:r>
            <a:r>
              <a:rPr sz="1650" spc="5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Requirements</a:t>
            </a:r>
            <a:endParaRPr sz="1650">
              <a:latin typeface="Montserrat Medium"/>
              <a:cs typeface="Montserrat Medium"/>
            </a:endParaRPr>
          </a:p>
          <a:p>
            <a:pPr marL="201930" indent="-189230">
              <a:lnSpc>
                <a:spcPct val="100000"/>
              </a:lnSpc>
              <a:spcBef>
                <a:spcPts val="245"/>
              </a:spcBef>
              <a:buChar char="•"/>
              <a:tabLst>
                <a:tab pos="20193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Create</a:t>
            </a:r>
            <a:r>
              <a:rPr sz="1650" spc="-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</a:t>
            </a:r>
            <a:r>
              <a:rPr sz="1650" spc="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lang="en-US" sz="1650">
                <a:solidFill>
                  <a:srgbClr val="808285"/>
                </a:solidFill>
                <a:latin typeface="Montserrat Medium"/>
                <a:cs typeface="Montserrat Medium"/>
              </a:rPr>
              <a:t>Tailored</a:t>
            </a:r>
            <a:r>
              <a:rPr sz="1650" spc="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M365</a:t>
            </a:r>
            <a:r>
              <a:rPr sz="1650" spc="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Copilot</a:t>
            </a:r>
            <a:r>
              <a:rPr sz="1650" spc="1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Strategy</a:t>
            </a:r>
            <a:endParaRPr sz="1650">
              <a:latin typeface="Montserrat Medium"/>
              <a:cs typeface="Montserrat Medium"/>
            </a:endParaRPr>
          </a:p>
          <a:p>
            <a:pPr marL="201930" indent="-189230">
              <a:lnSpc>
                <a:spcPct val="100000"/>
              </a:lnSpc>
              <a:spcBef>
                <a:spcPts val="250"/>
              </a:spcBef>
              <a:buChar char="•"/>
              <a:tabLst>
                <a:tab pos="20193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Economic</a:t>
            </a:r>
            <a:r>
              <a:rPr sz="1650" spc="6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Benefits</a:t>
            </a:r>
            <a:r>
              <a:rPr sz="1650" spc="6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of</a:t>
            </a:r>
            <a:r>
              <a:rPr sz="1650" spc="6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M365</a:t>
            </a:r>
            <a:r>
              <a:rPr sz="1650" spc="6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Copilot</a:t>
            </a:r>
            <a:r>
              <a:rPr sz="1650" spc="7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(ROI)</a:t>
            </a:r>
            <a:endParaRPr sz="1650">
              <a:latin typeface="Montserrat Medium"/>
              <a:cs typeface="Montserrat Medium"/>
            </a:endParaRPr>
          </a:p>
          <a:p>
            <a:pPr marL="201930" indent="-189230">
              <a:lnSpc>
                <a:spcPct val="100000"/>
              </a:lnSpc>
              <a:spcBef>
                <a:spcPts val="245"/>
              </a:spcBef>
              <a:buChar char="•"/>
              <a:tabLst>
                <a:tab pos="20193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Implementation</a:t>
            </a:r>
            <a:r>
              <a:rPr sz="1650" spc="14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20">
                <a:solidFill>
                  <a:srgbClr val="808285"/>
                </a:solidFill>
                <a:latin typeface="Montserrat Medium"/>
                <a:cs typeface="Montserrat Medium"/>
              </a:rPr>
              <a:t>Plan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8223" y="5448086"/>
            <a:ext cx="5923280" cy="21710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100" spc="-10">
                <a:solidFill>
                  <a:srgbClr val="471621"/>
                </a:solidFill>
                <a:latin typeface="Montserrat"/>
                <a:cs typeface="Montserrat"/>
              </a:rPr>
              <a:t>Rollout</a:t>
            </a:r>
            <a:endParaRPr sz="2100">
              <a:latin typeface="Montserrat"/>
              <a:cs typeface="Montserrat"/>
            </a:endParaRPr>
          </a:p>
          <a:p>
            <a:pPr marL="200660" marR="1011555" indent="-188595">
              <a:lnSpc>
                <a:spcPct val="112500"/>
              </a:lnSpc>
              <a:spcBef>
                <a:spcPts val="300"/>
              </a:spcBef>
              <a:buChar char="•"/>
              <a:tabLst>
                <a:tab pos="20066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Tenant </a:t>
            </a:r>
            <a:r>
              <a:rPr lang="en-US" sz="1650">
                <a:solidFill>
                  <a:srgbClr val="808285"/>
                </a:solidFill>
                <a:latin typeface="Montserrat Medium"/>
                <a:cs typeface="Montserrat Medium"/>
              </a:rPr>
              <a:t>Preparation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, Modify</a:t>
            </a:r>
            <a:r>
              <a:rPr sz="1650" spc="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Data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Structures,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Permissions,</a:t>
            </a:r>
            <a:r>
              <a:rPr sz="1650" spc="2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lang="en-US" sz="1650">
                <a:solidFill>
                  <a:srgbClr val="808285"/>
                </a:solidFill>
                <a:latin typeface="Montserrat Medium"/>
                <a:cs typeface="Montserrat Medium"/>
              </a:rPr>
              <a:t>Identity</a:t>
            </a:r>
            <a:r>
              <a:rPr sz="1650" spc="2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&amp;</a:t>
            </a:r>
            <a:r>
              <a:rPr sz="1650" spc="2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Access</a:t>
            </a:r>
            <a:r>
              <a:rPr sz="1650" spc="3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Policies</a:t>
            </a:r>
            <a:endParaRPr sz="1650">
              <a:latin typeface="Montserrat Medium"/>
              <a:cs typeface="Montserrat Medium"/>
            </a:endParaRPr>
          </a:p>
          <a:p>
            <a:pPr marL="200660" marR="5080" indent="-188595">
              <a:lnSpc>
                <a:spcPct val="112500"/>
              </a:lnSpc>
              <a:buChar char="•"/>
              <a:tabLst>
                <a:tab pos="20066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Address</a:t>
            </a:r>
            <a:r>
              <a:rPr sz="1650" spc="4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Security</a:t>
            </a:r>
            <a:r>
              <a:rPr sz="1650" spc="4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Vulnerabilities</a:t>
            </a:r>
            <a:r>
              <a:rPr sz="1650" spc="4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or</a:t>
            </a:r>
            <a:r>
              <a:rPr sz="1650" spc="4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compliance</a:t>
            </a:r>
            <a:r>
              <a:rPr sz="1650" spc="4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issues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highlighted</a:t>
            </a:r>
            <a:r>
              <a:rPr sz="1650" spc="4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in</a:t>
            </a:r>
            <a:r>
              <a:rPr sz="1650" spc="5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the</a:t>
            </a:r>
            <a:r>
              <a:rPr sz="1650" spc="4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Readiness</a:t>
            </a:r>
            <a:r>
              <a:rPr sz="1650" spc="5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Assessment</a:t>
            </a:r>
            <a:r>
              <a:rPr sz="1650" spc="5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Report</a:t>
            </a:r>
            <a:endParaRPr sz="1650">
              <a:latin typeface="Montserrat Medium"/>
              <a:cs typeface="Montserrat Medium"/>
            </a:endParaRPr>
          </a:p>
          <a:p>
            <a:pPr marL="200660" marR="50165" indent="-188595">
              <a:lnSpc>
                <a:spcPct val="112500"/>
              </a:lnSpc>
              <a:buChar char="•"/>
              <a:tabLst>
                <a:tab pos="200660" algn="l"/>
              </a:tabLst>
            </a:pP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Test</a:t>
            </a:r>
            <a:r>
              <a:rPr sz="1650" spc="1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Use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Cases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&amp;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User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Experience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with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Limited</a:t>
            </a:r>
            <a:r>
              <a:rPr sz="1650" spc="2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Users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(UAT)</a:t>
            </a:r>
            <a:r>
              <a:rPr sz="1650" spc="10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and</a:t>
            </a:r>
            <a:r>
              <a:rPr sz="1650" spc="1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sign-off.</a:t>
            </a:r>
            <a:r>
              <a:rPr sz="1650" spc="1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Go</a:t>
            </a:r>
            <a:r>
              <a:rPr sz="1650" spc="1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Live</a:t>
            </a:r>
            <a:r>
              <a:rPr sz="1650" spc="1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with</a:t>
            </a:r>
            <a:r>
              <a:rPr sz="1650" spc="1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>
                <a:solidFill>
                  <a:srgbClr val="808285"/>
                </a:solidFill>
                <a:latin typeface="Montserrat Medium"/>
                <a:cs typeface="Montserrat Medium"/>
              </a:rPr>
              <a:t>all</a:t>
            </a:r>
            <a:r>
              <a:rPr sz="1650" spc="15">
                <a:solidFill>
                  <a:srgbClr val="808285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808285"/>
                </a:solidFill>
                <a:latin typeface="Montserrat Medium"/>
                <a:cs typeface="Montserrat Medium"/>
              </a:rPr>
              <a:t>users/functions</a:t>
            </a:r>
            <a:endParaRPr sz="1650">
              <a:latin typeface="Montserrat Medium"/>
              <a:cs typeface="Montserrat Medium"/>
            </a:endParaRPr>
          </a:p>
        </p:txBody>
      </p:sp>
      <p:pic>
        <p:nvPicPr>
          <p:cNvPr id="17" name="Picture 16" descr="A black and red text&#10;&#10;Description automatically generated">
            <a:extLst>
              <a:ext uri="{FF2B5EF4-FFF2-40B4-BE49-F238E27FC236}">
                <a16:creationId xmlns:a16="http://schemas.microsoft.com/office/drawing/2014/main" id="{F9110C82-3908-0AD9-78A7-8C84E956D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</a:pPr>
            <a:r>
              <a:rPr spc="-10"/>
              <a:t>OFFERING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9039923" y="9804591"/>
            <a:ext cx="7049134" cy="518159"/>
            <a:chOff x="9039923" y="9804591"/>
            <a:chExt cx="7049134" cy="518159"/>
          </a:xfrm>
        </p:grpSpPr>
        <p:sp>
          <p:nvSpPr>
            <p:cNvPr id="20" name="object 20"/>
            <p:cNvSpPr/>
            <p:nvPr/>
          </p:nvSpPr>
          <p:spPr>
            <a:xfrm>
              <a:off x="9039923" y="9804596"/>
              <a:ext cx="7049134" cy="481330"/>
            </a:xfrm>
            <a:custGeom>
              <a:avLst/>
              <a:gdLst/>
              <a:ahLst/>
              <a:cxnLst/>
              <a:rect l="l" t="t" r="r" b="b"/>
              <a:pathLst>
                <a:path w="7049134" h="481329">
                  <a:moveTo>
                    <a:pt x="2349601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2349601" y="480949"/>
                  </a:lnTo>
                  <a:lnTo>
                    <a:pt x="2349601" y="0"/>
                  </a:lnTo>
                  <a:close/>
                </a:path>
                <a:path w="7049134" h="481329">
                  <a:moveTo>
                    <a:pt x="7048805" y="0"/>
                  </a:moveTo>
                  <a:lnTo>
                    <a:pt x="4699216" y="0"/>
                  </a:lnTo>
                  <a:lnTo>
                    <a:pt x="2349614" y="0"/>
                  </a:lnTo>
                  <a:lnTo>
                    <a:pt x="2349614" y="480949"/>
                  </a:lnTo>
                  <a:lnTo>
                    <a:pt x="4699203" y="480949"/>
                  </a:lnTo>
                  <a:lnTo>
                    <a:pt x="7048805" y="480949"/>
                  </a:lnTo>
                  <a:lnTo>
                    <a:pt x="704880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7446" y="9849092"/>
              <a:ext cx="414683" cy="473103"/>
            </a:xfrm>
            <a:prstGeom prst="rect">
              <a:avLst/>
            </a:prstGeom>
          </p:spPr>
        </p:pic>
      </p:grp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57913"/>
              </p:ext>
            </p:extLst>
          </p:nvPr>
        </p:nvGraphicFramePr>
        <p:xfrm>
          <a:off x="3363824" y="2516562"/>
          <a:ext cx="12718414" cy="7760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9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409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No</a:t>
                      </a:r>
                      <a:r>
                        <a:rPr sz="1650" spc="-1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of</a:t>
                      </a:r>
                      <a:r>
                        <a:rPr sz="1650" spc="-1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copilot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2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users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  <a:lnT w="12700">
                      <a:solidFill>
                        <a:srgbClr val="DC2528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51</a:t>
                      </a:r>
                      <a:r>
                        <a:rPr sz="1650" spc="-1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~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300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DC2528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300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~</a:t>
                      </a:r>
                      <a:r>
                        <a:rPr sz="1650" spc="-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2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1000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7314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&gt; </a:t>
                      </a:r>
                      <a:r>
                        <a:rPr sz="1650" spc="-2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1000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8585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Use</a:t>
                      </a:r>
                      <a:r>
                        <a:rPr sz="1650" spc="3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case</a:t>
                      </a:r>
                      <a:r>
                        <a:rPr sz="1650" spc="3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Identification</a:t>
                      </a:r>
                      <a:r>
                        <a:rPr sz="1650" spc="3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workshop.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1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DC252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3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3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3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Copilot</a:t>
                      </a:r>
                      <a:r>
                        <a:rPr sz="1650" spc="-2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Strategy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DC2528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350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4775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Economic</a:t>
                      </a:r>
                      <a:r>
                        <a:rPr sz="1650" spc="-1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Impact</a:t>
                      </a:r>
                      <a:r>
                        <a:rPr sz="1650" spc="-1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Calculator</a:t>
                      </a:r>
                      <a:r>
                        <a:rPr sz="1650" spc="-1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and</a:t>
                      </a:r>
                      <a:r>
                        <a:rPr sz="1650" spc="-1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ROI</a:t>
                      </a:r>
                      <a:r>
                        <a:rPr sz="1650" spc="-2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Calculations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DC252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28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Technical</a:t>
                      </a:r>
                      <a:r>
                        <a:rPr sz="1650" spc="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Assessment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DC2528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9969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33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M365</a:t>
                      </a: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Copilot</a:t>
                      </a: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Deployment/Rollout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DC252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3505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Yes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Staff</a:t>
                      </a: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Communication</a:t>
                      </a:r>
                      <a:r>
                        <a:rPr sz="1650" spc="-2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Emails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5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DC2528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5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160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5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287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Executives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Online</a:t>
                      </a:r>
                      <a:r>
                        <a:rPr sz="1650" spc="-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Workshops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2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DC252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2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2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3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End-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user</a:t>
                      </a:r>
                      <a:r>
                        <a:rPr sz="1650" spc="1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Online</a:t>
                      </a:r>
                      <a:r>
                        <a:rPr sz="1650" spc="2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Workshops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5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  <a:p>
                      <a:pPr marL="462915" marR="2990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(4-5 </a:t>
                      </a: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use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case/workshop)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B="0">
                    <a:lnL w="12700">
                      <a:solidFill>
                        <a:srgbClr val="DC2528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10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  <a:p>
                      <a:pPr marL="374015" marR="4013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(4-5 </a:t>
                      </a: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use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case/workshop)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905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15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  <a:p>
                      <a:pPr marL="342900" marR="2457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(4-5 </a:t>
                      </a: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use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case/workshop)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8415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8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Videos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2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  <a:p>
                      <a:pPr marL="516255" marR="406400" indent="533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Pre-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recorded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videos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session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DC252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2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  <a:p>
                      <a:pPr marL="299720" marR="2330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Tailor-made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walk-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through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videos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2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  <a:p>
                      <a:pPr marL="221615" marR="12446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Tailor-made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walk-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through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videos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397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User</a:t>
                      </a:r>
                      <a:r>
                        <a:rPr sz="1650" spc="-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Guides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C2528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2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287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2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3505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Adoption</a:t>
                      </a:r>
                      <a:r>
                        <a:rPr sz="1650" spc="-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Data</a:t>
                      </a:r>
                      <a:r>
                        <a:rPr sz="1650" spc="-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Analysis</a:t>
                      </a:r>
                      <a:r>
                        <a:rPr sz="1650" spc="-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Report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C252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1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965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1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160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Champion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Program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1025525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50" spc="-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1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DC2528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Duration</a:t>
                      </a:r>
                      <a:r>
                        <a:rPr sz="1650" spc="-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(Ph1,</a:t>
                      </a:r>
                      <a:r>
                        <a:rPr sz="1650" spc="-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2 &amp;</a:t>
                      </a:r>
                      <a:r>
                        <a:rPr sz="1650" spc="-1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25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3)</a:t>
                      </a:r>
                      <a:endParaRPr sz="1650">
                        <a:latin typeface="Montserrat Light"/>
                        <a:cs typeface="Montserrat Light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DC2528"/>
                      </a:solidFill>
                      <a:prstDash val="solid"/>
                    </a:lnL>
                    <a:lnR w="12700">
                      <a:solidFill>
                        <a:srgbClr val="DC2528"/>
                      </a:solidFill>
                      <a:prstDash val="solid"/>
                    </a:lnR>
                    <a:lnB w="12700">
                      <a:solidFill>
                        <a:srgbClr val="DC25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650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4</a:t>
                      </a:r>
                      <a:r>
                        <a:rPr sz="1650" spc="-15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Weeks</a:t>
                      </a:r>
                      <a:r>
                        <a:rPr sz="1650" spc="-5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(1+1+2)</a:t>
                      </a:r>
                      <a:endParaRPr sz="1650" dirty="0">
                        <a:latin typeface="Montserrat Light"/>
                        <a:cs typeface="Montserrat Light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DC252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50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7-8</a:t>
                      </a:r>
                      <a:r>
                        <a:rPr sz="1650" spc="-10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Weeks</a:t>
                      </a:r>
                      <a:r>
                        <a:rPr sz="1650" spc="-5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sz="1650" spc="-10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(2+2+3)</a:t>
                      </a:r>
                      <a:endParaRPr sz="1650" dirty="0">
                        <a:latin typeface="Montserrat Light"/>
                        <a:cs typeface="Montserrat Light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650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16 Weeks </a:t>
                      </a:r>
                      <a:r>
                        <a:rPr sz="1650" spc="-10" dirty="0">
                          <a:solidFill>
                            <a:srgbClr val="471621"/>
                          </a:solidFill>
                          <a:latin typeface="Montserrat Light"/>
                          <a:cs typeface="Montserrat Light"/>
                        </a:rPr>
                        <a:t>(4+4+8)</a:t>
                      </a:r>
                      <a:endParaRPr sz="1650" dirty="0">
                        <a:latin typeface="Montserrat Light"/>
                        <a:cs typeface="Montserrat Light"/>
                      </a:endParaRPr>
                    </a:p>
                  </a:txBody>
                  <a:tcPr marL="0" marR="0" marT="10414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1384" y="8990489"/>
            <a:ext cx="263133" cy="274515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2060249" y="3199330"/>
            <a:ext cx="450215" cy="1507490"/>
          </a:xfrm>
          <a:custGeom>
            <a:avLst/>
            <a:gdLst/>
            <a:ahLst/>
            <a:cxnLst/>
            <a:rect l="l" t="t" r="r" b="b"/>
            <a:pathLst>
              <a:path w="450214" h="1507489">
                <a:moveTo>
                  <a:pt x="449745" y="1506927"/>
                </a:moveTo>
                <a:lnTo>
                  <a:pt x="378667" y="1505017"/>
                </a:lnTo>
                <a:lnTo>
                  <a:pt x="316937" y="1499698"/>
                </a:lnTo>
                <a:lnTo>
                  <a:pt x="268259" y="1491586"/>
                </a:lnTo>
                <a:lnTo>
                  <a:pt x="224872" y="1469452"/>
                </a:lnTo>
                <a:lnTo>
                  <a:pt x="224872" y="790939"/>
                </a:lnTo>
                <a:lnTo>
                  <a:pt x="213408" y="779092"/>
                </a:lnTo>
                <a:lnTo>
                  <a:pt x="181485" y="768805"/>
                </a:lnTo>
                <a:lnTo>
                  <a:pt x="132807" y="760693"/>
                </a:lnTo>
                <a:lnTo>
                  <a:pt x="71077" y="755374"/>
                </a:lnTo>
                <a:lnTo>
                  <a:pt x="0" y="753463"/>
                </a:lnTo>
                <a:lnTo>
                  <a:pt x="71077" y="751553"/>
                </a:lnTo>
                <a:lnTo>
                  <a:pt x="132807" y="746234"/>
                </a:lnTo>
                <a:lnTo>
                  <a:pt x="181485" y="738122"/>
                </a:lnTo>
                <a:lnTo>
                  <a:pt x="213408" y="727835"/>
                </a:lnTo>
                <a:lnTo>
                  <a:pt x="224872" y="715988"/>
                </a:lnTo>
                <a:lnTo>
                  <a:pt x="224872" y="37475"/>
                </a:lnTo>
                <a:lnTo>
                  <a:pt x="236336" y="25628"/>
                </a:lnTo>
                <a:lnTo>
                  <a:pt x="268259" y="15341"/>
                </a:lnTo>
                <a:lnTo>
                  <a:pt x="316937" y="7229"/>
                </a:lnTo>
                <a:lnTo>
                  <a:pt x="378667" y="1910"/>
                </a:lnTo>
                <a:lnTo>
                  <a:pt x="449745" y="0"/>
                </a:lnTo>
              </a:path>
            </a:pathLst>
          </a:custGeom>
          <a:ln w="10470">
            <a:solidFill>
              <a:srgbClr val="DC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0249" y="4939895"/>
            <a:ext cx="450215" cy="461645"/>
          </a:xfrm>
          <a:custGeom>
            <a:avLst/>
            <a:gdLst/>
            <a:ahLst/>
            <a:cxnLst/>
            <a:rect l="l" t="t" r="r" b="b"/>
            <a:pathLst>
              <a:path w="450214" h="461645">
                <a:moveTo>
                  <a:pt x="449745" y="461420"/>
                </a:moveTo>
                <a:lnTo>
                  <a:pt x="378667" y="459510"/>
                </a:lnTo>
                <a:lnTo>
                  <a:pt x="316937" y="454191"/>
                </a:lnTo>
                <a:lnTo>
                  <a:pt x="268259" y="446079"/>
                </a:lnTo>
                <a:lnTo>
                  <a:pt x="224872" y="423945"/>
                </a:lnTo>
                <a:lnTo>
                  <a:pt x="224872" y="268180"/>
                </a:lnTo>
                <a:lnTo>
                  <a:pt x="213408" y="256337"/>
                </a:lnTo>
                <a:lnTo>
                  <a:pt x="181485" y="246050"/>
                </a:lnTo>
                <a:lnTo>
                  <a:pt x="132807" y="237937"/>
                </a:lnTo>
                <a:lnTo>
                  <a:pt x="71077" y="232616"/>
                </a:lnTo>
                <a:lnTo>
                  <a:pt x="0" y="230705"/>
                </a:lnTo>
                <a:lnTo>
                  <a:pt x="71077" y="228794"/>
                </a:lnTo>
                <a:lnTo>
                  <a:pt x="132807" y="223475"/>
                </a:lnTo>
                <a:lnTo>
                  <a:pt x="181485" y="215363"/>
                </a:lnTo>
                <a:lnTo>
                  <a:pt x="213408" y="205076"/>
                </a:lnTo>
                <a:lnTo>
                  <a:pt x="224872" y="193229"/>
                </a:lnTo>
                <a:lnTo>
                  <a:pt x="224872" y="37475"/>
                </a:lnTo>
                <a:lnTo>
                  <a:pt x="236336" y="25628"/>
                </a:lnTo>
                <a:lnTo>
                  <a:pt x="268259" y="15341"/>
                </a:lnTo>
                <a:lnTo>
                  <a:pt x="316937" y="7229"/>
                </a:lnTo>
                <a:lnTo>
                  <a:pt x="378667" y="1910"/>
                </a:lnTo>
                <a:lnTo>
                  <a:pt x="449745" y="0"/>
                </a:lnTo>
              </a:path>
            </a:pathLst>
          </a:custGeom>
          <a:ln w="10470">
            <a:solidFill>
              <a:srgbClr val="DC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60249" y="5640784"/>
            <a:ext cx="479425" cy="4164965"/>
          </a:xfrm>
          <a:custGeom>
            <a:avLst/>
            <a:gdLst/>
            <a:ahLst/>
            <a:cxnLst/>
            <a:rect l="l" t="t" r="r" b="b"/>
            <a:pathLst>
              <a:path w="479425" h="4164965">
                <a:moveTo>
                  <a:pt x="478948" y="4164501"/>
                </a:moveTo>
                <a:lnTo>
                  <a:pt x="403256" y="4162467"/>
                </a:lnTo>
                <a:lnTo>
                  <a:pt x="337520" y="4156802"/>
                </a:lnTo>
                <a:lnTo>
                  <a:pt x="285682" y="4148162"/>
                </a:lnTo>
                <a:lnTo>
                  <a:pt x="239479" y="4124586"/>
                </a:lnTo>
                <a:lnTo>
                  <a:pt x="239479" y="2122165"/>
                </a:lnTo>
                <a:lnTo>
                  <a:pt x="227270" y="2109550"/>
                </a:lnTo>
                <a:lnTo>
                  <a:pt x="193273" y="2098593"/>
                </a:lnTo>
                <a:lnTo>
                  <a:pt x="141432" y="2089952"/>
                </a:lnTo>
                <a:lnTo>
                  <a:pt x="75692" y="2084285"/>
                </a:lnTo>
                <a:lnTo>
                  <a:pt x="0" y="2082250"/>
                </a:lnTo>
                <a:lnTo>
                  <a:pt x="75692" y="2080216"/>
                </a:lnTo>
                <a:lnTo>
                  <a:pt x="141432" y="2074552"/>
                </a:lnTo>
                <a:lnTo>
                  <a:pt x="193273" y="2065914"/>
                </a:lnTo>
                <a:lnTo>
                  <a:pt x="227270" y="2054960"/>
                </a:lnTo>
                <a:lnTo>
                  <a:pt x="239479" y="2042346"/>
                </a:lnTo>
                <a:lnTo>
                  <a:pt x="239479" y="39915"/>
                </a:lnTo>
                <a:lnTo>
                  <a:pt x="251687" y="27300"/>
                </a:lnTo>
                <a:lnTo>
                  <a:pt x="285682" y="16343"/>
                </a:lnTo>
                <a:lnTo>
                  <a:pt x="337520" y="7702"/>
                </a:lnTo>
                <a:lnTo>
                  <a:pt x="403256" y="2035"/>
                </a:lnTo>
                <a:lnTo>
                  <a:pt x="478948" y="0"/>
                </a:lnTo>
              </a:path>
            </a:pathLst>
          </a:custGeom>
          <a:ln w="10470">
            <a:solidFill>
              <a:srgbClr val="DC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5843" y="2629854"/>
            <a:ext cx="274955" cy="280670"/>
          </a:xfrm>
          <a:custGeom>
            <a:avLst/>
            <a:gdLst/>
            <a:ahLst/>
            <a:cxnLst/>
            <a:rect l="l" t="t" r="r" b="b"/>
            <a:pathLst>
              <a:path w="274955" h="280669">
                <a:moveTo>
                  <a:pt x="237406" y="236003"/>
                </a:moveTo>
                <a:lnTo>
                  <a:pt x="68092" y="236003"/>
                </a:lnTo>
                <a:lnTo>
                  <a:pt x="79923" y="243834"/>
                </a:lnTo>
                <a:lnTo>
                  <a:pt x="92546" y="250133"/>
                </a:lnTo>
                <a:lnTo>
                  <a:pt x="105813" y="254839"/>
                </a:lnTo>
                <a:lnTo>
                  <a:pt x="119577" y="257887"/>
                </a:lnTo>
                <a:lnTo>
                  <a:pt x="119577" y="278724"/>
                </a:lnTo>
                <a:lnTo>
                  <a:pt x="121179" y="280357"/>
                </a:lnTo>
                <a:lnTo>
                  <a:pt x="153335" y="280357"/>
                </a:lnTo>
                <a:lnTo>
                  <a:pt x="154937" y="278724"/>
                </a:lnTo>
                <a:lnTo>
                  <a:pt x="154937" y="257981"/>
                </a:lnTo>
                <a:lnTo>
                  <a:pt x="168825" y="254974"/>
                </a:lnTo>
                <a:lnTo>
                  <a:pt x="182211" y="250282"/>
                </a:lnTo>
                <a:lnTo>
                  <a:pt x="194950" y="243969"/>
                </a:lnTo>
                <a:lnTo>
                  <a:pt x="206894" y="236097"/>
                </a:lnTo>
                <a:lnTo>
                  <a:pt x="237313" y="236097"/>
                </a:lnTo>
                <a:close/>
              </a:path>
              <a:path w="274955" h="280669">
                <a:moveTo>
                  <a:pt x="237313" y="236097"/>
                </a:moveTo>
                <a:lnTo>
                  <a:pt x="206894" y="236097"/>
                </a:lnTo>
                <a:lnTo>
                  <a:pt x="220977" y="250463"/>
                </a:lnTo>
                <a:lnTo>
                  <a:pt x="223239" y="250463"/>
                </a:lnTo>
                <a:lnTo>
                  <a:pt x="237313" y="236097"/>
                </a:lnTo>
                <a:close/>
              </a:path>
              <a:path w="274955" h="280669">
                <a:moveTo>
                  <a:pt x="54396" y="28847"/>
                </a:moveTo>
                <a:lnTo>
                  <a:pt x="52019" y="28847"/>
                </a:lnTo>
                <a:lnTo>
                  <a:pt x="29339" y="52008"/>
                </a:lnTo>
                <a:lnTo>
                  <a:pt x="29339" y="54322"/>
                </a:lnTo>
                <a:lnTo>
                  <a:pt x="43276" y="68563"/>
                </a:lnTo>
                <a:lnTo>
                  <a:pt x="35486" y="80830"/>
                </a:lnTo>
                <a:lnTo>
                  <a:pt x="29245" y="93922"/>
                </a:lnTo>
                <a:lnTo>
                  <a:pt x="24614" y="107688"/>
                </a:lnTo>
                <a:lnTo>
                  <a:pt x="21653" y="121975"/>
                </a:lnTo>
                <a:lnTo>
                  <a:pt x="1602" y="121975"/>
                </a:lnTo>
                <a:lnTo>
                  <a:pt x="0" y="123608"/>
                </a:lnTo>
                <a:lnTo>
                  <a:pt x="0" y="156445"/>
                </a:lnTo>
                <a:lnTo>
                  <a:pt x="1602" y="158078"/>
                </a:lnTo>
                <a:lnTo>
                  <a:pt x="21779" y="158078"/>
                </a:lnTo>
                <a:lnTo>
                  <a:pt x="24757" y="172074"/>
                </a:lnTo>
                <a:lnTo>
                  <a:pt x="29344" y="185566"/>
                </a:lnTo>
                <a:lnTo>
                  <a:pt x="35479" y="198408"/>
                </a:lnTo>
                <a:lnTo>
                  <a:pt x="43098" y="210454"/>
                </a:lnTo>
                <a:lnTo>
                  <a:pt x="29025" y="224830"/>
                </a:lnTo>
                <a:lnTo>
                  <a:pt x="29127" y="227249"/>
                </a:lnTo>
                <a:lnTo>
                  <a:pt x="51757" y="250358"/>
                </a:lnTo>
                <a:lnTo>
                  <a:pt x="54019" y="250358"/>
                </a:lnTo>
                <a:lnTo>
                  <a:pt x="68092" y="236003"/>
                </a:lnTo>
                <a:lnTo>
                  <a:pt x="237406" y="236003"/>
                </a:lnTo>
                <a:lnTo>
                  <a:pt x="245982" y="227249"/>
                </a:lnTo>
                <a:lnTo>
                  <a:pt x="245982" y="226118"/>
                </a:lnTo>
                <a:lnTo>
                  <a:pt x="137262" y="226118"/>
                </a:lnTo>
                <a:lnTo>
                  <a:pt x="104535" y="219354"/>
                </a:lnTo>
                <a:lnTo>
                  <a:pt x="77782" y="200917"/>
                </a:lnTo>
                <a:lnTo>
                  <a:pt x="59731" y="173595"/>
                </a:lnTo>
                <a:lnTo>
                  <a:pt x="53108" y="140173"/>
                </a:lnTo>
                <a:lnTo>
                  <a:pt x="59731" y="106751"/>
                </a:lnTo>
                <a:lnTo>
                  <a:pt x="77782" y="79429"/>
                </a:lnTo>
                <a:lnTo>
                  <a:pt x="104535" y="60993"/>
                </a:lnTo>
                <a:lnTo>
                  <a:pt x="137262" y="54228"/>
                </a:lnTo>
                <a:lnTo>
                  <a:pt x="246086" y="54228"/>
                </a:lnTo>
                <a:lnTo>
                  <a:pt x="246086" y="52333"/>
                </a:lnTo>
                <a:lnTo>
                  <a:pt x="237289" y="43349"/>
                </a:lnTo>
                <a:lnTo>
                  <a:pt x="207135" y="43349"/>
                </a:lnTo>
                <a:lnTo>
                  <a:pt x="206724" y="43077"/>
                </a:lnTo>
                <a:lnTo>
                  <a:pt x="68322" y="43077"/>
                </a:lnTo>
                <a:lnTo>
                  <a:pt x="54396" y="28847"/>
                </a:lnTo>
                <a:close/>
              </a:path>
              <a:path w="274955" h="280669">
                <a:moveTo>
                  <a:pt x="246086" y="54228"/>
                </a:moveTo>
                <a:lnTo>
                  <a:pt x="137262" y="54228"/>
                </a:lnTo>
                <a:lnTo>
                  <a:pt x="169983" y="60993"/>
                </a:lnTo>
                <a:lnTo>
                  <a:pt x="196733" y="79429"/>
                </a:lnTo>
                <a:lnTo>
                  <a:pt x="214783" y="106751"/>
                </a:lnTo>
                <a:lnTo>
                  <a:pt x="221406" y="140173"/>
                </a:lnTo>
                <a:lnTo>
                  <a:pt x="214783" y="173595"/>
                </a:lnTo>
                <a:lnTo>
                  <a:pt x="196733" y="200917"/>
                </a:lnTo>
                <a:lnTo>
                  <a:pt x="169983" y="219354"/>
                </a:lnTo>
                <a:lnTo>
                  <a:pt x="137262" y="226118"/>
                </a:lnTo>
                <a:lnTo>
                  <a:pt x="245982" y="226118"/>
                </a:lnTo>
                <a:lnTo>
                  <a:pt x="245879" y="224830"/>
                </a:lnTo>
                <a:lnTo>
                  <a:pt x="231919" y="210579"/>
                </a:lnTo>
                <a:lnTo>
                  <a:pt x="239539" y="198573"/>
                </a:lnTo>
                <a:lnTo>
                  <a:pt x="245679" y="185773"/>
                </a:lnTo>
                <a:lnTo>
                  <a:pt x="250282" y="172326"/>
                </a:lnTo>
                <a:lnTo>
                  <a:pt x="253290" y="158382"/>
                </a:lnTo>
                <a:lnTo>
                  <a:pt x="272913" y="158382"/>
                </a:lnTo>
                <a:lnTo>
                  <a:pt x="274515" y="156749"/>
                </a:lnTo>
                <a:lnTo>
                  <a:pt x="274515" y="123912"/>
                </a:lnTo>
                <a:lnTo>
                  <a:pt x="272913" y="122278"/>
                </a:lnTo>
                <a:lnTo>
                  <a:pt x="253500" y="122278"/>
                </a:lnTo>
                <a:lnTo>
                  <a:pt x="250583" y="108025"/>
                </a:lnTo>
                <a:lnTo>
                  <a:pt x="246002" y="94281"/>
                </a:lnTo>
                <a:lnTo>
                  <a:pt x="239820" y="81198"/>
                </a:lnTo>
                <a:lnTo>
                  <a:pt x="232097" y="68929"/>
                </a:lnTo>
                <a:lnTo>
                  <a:pt x="246086" y="54647"/>
                </a:lnTo>
                <a:lnTo>
                  <a:pt x="246086" y="54228"/>
                </a:lnTo>
                <a:close/>
              </a:path>
              <a:path w="274955" h="280669">
                <a:moveTo>
                  <a:pt x="137482" y="136519"/>
                </a:moveTo>
                <a:lnTo>
                  <a:pt x="113984" y="139984"/>
                </a:lnTo>
                <a:lnTo>
                  <a:pt x="95050" y="148924"/>
                </a:lnTo>
                <a:lnTo>
                  <a:pt x="82416" y="161159"/>
                </a:lnTo>
                <a:lnTo>
                  <a:pt x="77819" y="174507"/>
                </a:lnTo>
                <a:lnTo>
                  <a:pt x="82783" y="186424"/>
                </a:lnTo>
                <a:lnTo>
                  <a:pt x="96028" y="193263"/>
                </a:lnTo>
                <a:lnTo>
                  <a:pt x="115084" y="196376"/>
                </a:lnTo>
                <a:lnTo>
                  <a:pt x="137482" y="197114"/>
                </a:lnTo>
                <a:lnTo>
                  <a:pt x="159876" y="196376"/>
                </a:lnTo>
                <a:lnTo>
                  <a:pt x="178933" y="193263"/>
                </a:lnTo>
                <a:lnTo>
                  <a:pt x="192180" y="186424"/>
                </a:lnTo>
                <a:lnTo>
                  <a:pt x="197145" y="174507"/>
                </a:lnTo>
                <a:lnTo>
                  <a:pt x="192548" y="161159"/>
                </a:lnTo>
                <a:lnTo>
                  <a:pt x="179914" y="148924"/>
                </a:lnTo>
                <a:lnTo>
                  <a:pt x="160980" y="139984"/>
                </a:lnTo>
                <a:lnTo>
                  <a:pt x="137482" y="136519"/>
                </a:lnTo>
                <a:close/>
              </a:path>
              <a:path w="274955" h="280669">
                <a:moveTo>
                  <a:pt x="137482" y="73149"/>
                </a:moveTo>
                <a:lnTo>
                  <a:pt x="126789" y="75359"/>
                </a:lnTo>
                <a:lnTo>
                  <a:pt x="118048" y="81383"/>
                </a:lnTo>
                <a:lnTo>
                  <a:pt x="112150" y="90311"/>
                </a:lnTo>
                <a:lnTo>
                  <a:pt x="109986" y="101232"/>
                </a:lnTo>
                <a:lnTo>
                  <a:pt x="112150" y="112153"/>
                </a:lnTo>
                <a:lnTo>
                  <a:pt x="118048" y="121081"/>
                </a:lnTo>
                <a:lnTo>
                  <a:pt x="126789" y="127105"/>
                </a:lnTo>
                <a:lnTo>
                  <a:pt x="137482" y="129315"/>
                </a:lnTo>
                <a:lnTo>
                  <a:pt x="148175" y="127105"/>
                </a:lnTo>
                <a:lnTo>
                  <a:pt x="156916" y="121081"/>
                </a:lnTo>
                <a:lnTo>
                  <a:pt x="162815" y="112153"/>
                </a:lnTo>
                <a:lnTo>
                  <a:pt x="164979" y="101232"/>
                </a:lnTo>
                <a:lnTo>
                  <a:pt x="162815" y="90311"/>
                </a:lnTo>
                <a:lnTo>
                  <a:pt x="156916" y="81383"/>
                </a:lnTo>
                <a:lnTo>
                  <a:pt x="148175" y="75359"/>
                </a:lnTo>
                <a:lnTo>
                  <a:pt x="137482" y="73149"/>
                </a:lnTo>
                <a:close/>
              </a:path>
              <a:path w="274955" h="280669">
                <a:moveTo>
                  <a:pt x="223354" y="29119"/>
                </a:moveTo>
                <a:lnTo>
                  <a:pt x="221082" y="29119"/>
                </a:lnTo>
                <a:lnTo>
                  <a:pt x="207135" y="43349"/>
                </a:lnTo>
                <a:lnTo>
                  <a:pt x="237289" y="43349"/>
                </a:lnTo>
                <a:lnTo>
                  <a:pt x="223354" y="29119"/>
                </a:lnTo>
                <a:close/>
              </a:path>
              <a:path w="274955" h="280669">
                <a:moveTo>
                  <a:pt x="153628" y="0"/>
                </a:moveTo>
                <a:lnTo>
                  <a:pt x="121483" y="0"/>
                </a:lnTo>
                <a:lnTo>
                  <a:pt x="119881" y="1633"/>
                </a:lnTo>
                <a:lnTo>
                  <a:pt x="119881" y="21329"/>
                </a:lnTo>
                <a:lnTo>
                  <a:pt x="106024" y="24373"/>
                </a:lnTo>
                <a:lnTo>
                  <a:pt x="92825" y="29014"/>
                </a:lnTo>
                <a:lnTo>
                  <a:pt x="80181" y="35279"/>
                </a:lnTo>
                <a:lnTo>
                  <a:pt x="68322" y="43077"/>
                </a:lnTo>
                <a:lnTo>
                  <a:pt x="206724" y="43077"/>
                </a:lnTo>
                <a:lnTo>
                  <a:pt x="195212" y="35445"/>
                </a:lnTo>
                <a:lnTo>
                  <a:pt x="182490" y="29099"/>
                </a:lnTo>
                <a:lnTo>
                  <a:pt x="169114" y="24373"/>
                </a:lnTo>
                <a:lnTo>
                  <a:pt x="155230" y="21329"/>
                </a:lnTo>
                <a:lnTo>
                  <a:pt x="155230" y="1633"/>
                </a:lnTo>
                <a:lnTo>
                  <a:pt x="1536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86729" y="3605262"/>
            <a:ext cx="193040" cy="292100"/>
          </a:xfrm>
          <a:custGeom>
            <a:avLst/>
            <a:gdLst/>
            <a:ahLst/>
            <a:cxnLst/>
            <a:rect l="l" t="t" r="r" b="b"/>
            <a:pathLst>
              <a:path w="193039" h="292100">
                <a:moveTo>
                  <a:pt x="40983" y="25569"/>
                </a:moveTo>
                <a:lnTo>
                  <a:pt x="2869" y="25569"/>
                </a:lnTo>
                <a:lnTo>
                  <a:pt x="61" y="28438"/>
                </a:lnTo>
                <a:lnTo>
                  <a:pt x="0" y="289111"/>
                </a:lnTo>
                <a:lnTo>
                  <a:pt x="2869" y="292043"/>
                </a:lnTo>
                <a:lnTo>
                  <a:pt x="189879" y="292043"/>
                </a:lnTo>
                <a:lnTo>
                  <a:pt x="192748" y="289111"/>
                </a:lnTo>
                <a:lnTo>
                  <a:pt x="192748" y="281164"/>
                </a:lnTo>
                <a:lnTo>
                  <a:pt x="17653" y="281164"/>
                </a:lnTo>
                <a:lnTo>
                  <a:pt x="10931" y="274295"/>
                </a:lnTo>
                <a:lnTo>
                  <a:pt x="10952" y="43181"/>
                </a:lnTo>
                <a:lnTo>
                  <a:pt x="17653" y="36323"/>
                </a:lnTo>
                <a:lnTo>
                  <a:pt x="40983" y="36292"/>
                </a:lnTo>
                <a:lnTo>
                  <a:pt x="40983" y="25569"/>
                </a:lnTo>
                <a:close/>
              </a:path>
              <a:path w="193039" h="292100">
                <a:moveTo>
                  <a:pt x="189879" y="25507"/>
                </a:moveTo>
                <a:lnTo>
                  <a:pt x="186339" y="25507"/>
                </a:lnTo>
                <a:lnTo>
                  <a:pt x="151890" y="25569"/>
                </a:lnTo>
                <a:lnTo>
                  <a:pt x="151890" y="36292"/>
                </a:lnTo>
                <a:lnTo>
                  <a:pt x="175083" y="36323"/>
                </a:lnTo>
                <a:lnTo>
                  <a:pt x="181785" y="43181"/>
                </a:lnTo>
                <a:lnTo>
                  <a:pt x="181805" y="274295"/>
                </a:lnTo>
                <a:lnTo>
                  <a:pt x="175094" y="281164"/>
                </a:lnTo>
                <a:lnTo>
                  <a:pt x="192748" y="281164"/>
                </a:lnTo>
                <a:lnTo>
                  <a:pt x="192748" y="28438"/>
                </a:lnTo>
                <a:lnTo>
                  <a:pt x="189879" y="25507"/>
                </a:lnTo>
                <a:close/>
              </a:path>
              <a:path w="193039" h="292100">
                <a:moveTo>
                  <a:pt x="41527" y="44804"/>
                </a:moveTo>
                <a:lnTo>
                  <a:pt x="25936" y="44804"/>
                </a:lnTo>
                <a:lnTo>
                  <a:pt x="22261" y="44857"/>
                </a:lnTo>
                <a:lnTo>
                  <a:pt x="19287" y="47893"/>
                </a:lnTo>
                <a:lnTo>
                  <a:pt x="19287" y="269583"/>
                </a:lnTo>
                <a:lnTo>
                  <a:pt x="22261" y="272619"/>
                </a:lnTo>
                <a:lnTo>
                  <a:pt x="25936" y="272672"/>
                </a:lnTo>
                <a:lnTo>
                  <a:pt x="166811" y="272672"/>
                </a:lnTo>
                <a:lnTo>
                  <a:pt x="170486" y="272619"/>
                </a:lnTo>
                <a:lnTo>
                  <a:pt x="173450" y="269583"/>
                </a:lnTo>
                <a:lnTo>
                  <a:pt x="173502" y="251500"/>
                </a:lnTo>
                <a:lnTo>
                  <a:pt x="143105" y="251500"/>
                </a:lnTo>
                <a:lnTo>
                  <a:pt x="132509" y="245762"/>
                </a:lnTo>
                <a:lnTo>
                  <a:pt x="130477" y="239039"/>
                </a:lnTo>
                <a:lnTo>
                  <a:pt x="134624" y="231019"/>
                </a:lnTo>
                <a:lnTo>
                  <a:pt x="136917" y="229071"/>
                </a:lnTo>
                <a:lnTo>
                  <a:pt x="139660" y="228192"/>
                </a:lnTo>
                <a:lnTo>
                  <a:pt x="139136" y="222087"/>
                </a:lnTo>
                <a:lnTo>
                  <a:pt x="102279" y="222087"/>
                </a:lnTo>
                <a:lnTo>
                  <a:pt x="99609" y="222066"/>
                </a:lnTo>
                <a:lnTo>
                  <a:pt x="83295" y="222014"/>
                </a:lnTo>
                <a:lnTo>
                  <a:pt x="80091" y="218736"/>
                </a:lnTo>
                <a:lnTo>
                  <a:pt x="80090" y="215993"/>
                </a:lnTo>
                <a:lnTo>
                  <a:pt x="81672" y="214359"/>
                </a:lnTo>
                <a:lnTo>
                  <a:pt x="86761" y="209019"/>
                </a:lnTo>
                <a:lnTo>
                  <a:pt x="81492" y="203616"/>
                </a:lnTo>
                <a:lnTo>
                  <a:pt x="80100" y="202014"/>
                </a:lnTo>
                <a:lnTo>
                  <a:pt x="80175" y="199229"/>
                </a:lnTo>
                <a:lnTo>
                  <a:pt x="83463" y="196234"/>
                </a:lnTo>
                <a:lnTo>
                  <a:pt x="99363" y="196224"/>
                </a:lnTo>
                <a:lnTo>
                  <a:pt x="99599" y="195983"/>
                </a:lnTo>
                <a:lnTo>
                  <a:pt x="135017" y="195983"/>
                </a:lnTo>
                <a:lnTo>
                  <a:pt x="128043" y="182131"/>
                </a:lnTo>
                <a:lnTo>
                  <a:pt x="122885" y="177638"/>
                </a:lnTo>
                <a:lnTo>
                  <a:pt x="48448" y="177638"/>
                </a:lnTo>
                <a:lnTo>
                  <a:pt x="43558" y="172664"/>
                </a:lnTo>
                <a:lnTo>
                  <a:pt x="43578" y="160288"/>
                </a:lnTo>
                <a:lnTo>
                  <a:pt x="48396" y="155346"/>
                </a:lnTo>
                <a:lnTo>
                  <a:pt x="87509" y="155314"/>
                </a:lnTo>
                <a:lnTo>
                  <a:pt x="80545" y="151523"/>
                </a:lnTo>
                <a:lnTo>
                  <a:pt x="64724" y="139656"/>
                </a:lnTo>
                <a:lnTo>
                  <a:pt x="51406" y="122640"/>
                </a:lnTo>
                <a:lnTo>
                  <a:pt x="42103" y="98038"/>
                </a:lnTo>
                <a:lnTo>
                  <a:pt x="36187" y="96845"/>
                </a:lnTo>
                <a:lnTo>
                  <a:pt x="32420" y="91117"/>
                </a:lnTo>
                <a:lnTo>
                  <a:pt x="32426" y="90437"/>
                </a:lnTo>
                <a:lnTo>
                  <a:pt x="34648" y="78856"/>
                </a:lnTo>
                <a:lnTo>
                  <a:pt x="40386" y="74919"/>
                </a:lnTo>
                <a:lnTo>
                  <a:pt x="173502" y="74919"/>
                </a:lnTo>
                <a:lnTo>
                  <a:pt x="173502" y="52448"/>
                </a:lnTo>
                <a:lnTo>
                  <a:pt x="47391" y="52448"/>
                </a:lnTo>
                <a:lnTo>
                  <a:pt x="43140" y="49391"/>
                </a:lnTo>
                <a:lnTo>
                  <a:pt x="41527" y="44804"/>
                </a:lnTo>
                <a:close/>
              </a:path>
              <a:path w="193039" h="292100">
                <a:moveTo>
                  <a:pt x="173502" y="74919"/>
                </a:moveTo>
                <a:lnTo>
                  <a:pt x="40386" y="74919"/>
                </a:lnTo>
                <a:lnTo>
                  <a:pt x="52218" y="77296"/>
                </a:lnTo>
                <a:lnTo>
                  <a:pt x="56082" y="83170"/>
                </a:lnTo>
                <a:lnTo>
                  <a:pt x="54354" y="92143"/>
                </a:lnTo>
                <a:lnTo>
                  <a:pt x="52679" y="94719"/>
                </a:lnTo>
                <a:lnTo>
                  <a:pt x="50260" y="96363"/>
                </a:lnTo>
                <a:lnTo>
                  <a:pt x="58856" y="118516"/>
                </a:lnTo>
                <a:lnTo>
                  <a:pt x="71120" y="133934"/>
                </a:lnTo>
                <a:lnTo>
                  <a:pt x="85658" y="144744"/>
                </a:lnTo>
                <a:lnTo>
                  <a:pt x="101075" y="153073"/>
                </a:lnTo>
                <a:lnTo>
                  <a:pt x="119729" y="163483"/>
                </a:lnTo>
                <a:lnTo>
                  <a:pt x="135296" y="177176"/>
                </a:lnTo>
                <a:lnTo>
                  <a:pt x="145473" y="197794"/>
                </a:lnTo>
                <a:lnTo>
                  <a:pt x="147953" y="228977"/>
                </a:lnTo>
                <a:lnTo>
                  <a:pt x="153251" y="231846"/>
                </a:lnTo>
                <a:lnTo>
                  <a:pt x="155272" y="238568"/>
                </a:lnTo>
                <a:lnTo>
                  <a:pt x="149670" y="249426"/>
                </a:lnTo>
                <a:lnTo>
                  <a:pt x="143105" y="251500"/>
                </a:lnTo>
                <a:lnTo>
                  <a:pt x="173502" y="251500"/>
                </a:lnTo>
                <a:lnTo>
                  <a:pt x="173502" y="143953"/>
                </a:lnTo>
                <a:lnTo>
                  <a:pt x="129388" y="143953"/>
                </a:lnTo>
                <a:lnTo>
                  <a:pt x="124509" y="138969"/>
                </a:lnTo>
                <a:lnTo>
                  <a:pt x="124509" y="126655"/>
                </a:lnTo>
                <a:lnTo>
                  <a:pt x="129388" y="121671"/>
                </a:lnTo>
                <a:lnTo>
                  <a:pt x="173502" y="121671"/>
                </a:lnTo>
                <a:lnTo>
                  <a:pt x="173502" y="109745"/>
                </a:lnTo>
                <a:lnTo>
                  <a:pt x="101588" y="109745"/>
                </a:lnTo>
                <a:lnTo>
                  <a:pt x="101277" y="109462"/>
                </a:lnTo>
                <a:lnTo>
                  <a:pt x="84824" y="109462"/>
                </a:lnTo>
                <a:lnTo>
                  <a:pt x="81589" y="106153"/>
                </a:lnTo>
                <a:lnTo>
                  <a:pt x="81680" y="103368"/>
                </a:lnTo>
                <a:lnTo>
                  <a:pt x="88395" y="96468"/>
                </a:lnTo>
                <a:lnTo>
                  <a:pt x="83048" y="90971"/>
                </a:lnTo>
                <a:lnTo>
                  <a:pt x="81484" y="89567"/>
                </a:lnTo>
                <a:lnTo>
                  <a:pt x="81316" y="86876"/>
                </a:lnTo>
                <a:lnTo>
                  <a:pt x="84353" y="83337"/>
                </a:lnTo>
                <a:lnTo>
                  <a:pt x="86981" y="83170"/>
                </a:lnTo>
                <a:lnTo>
                  <a:pt x="173502" y="83170"/>
                </a:lnTo>
                <a:lnTo>
                  <a:pt x="173502" y="74919"/>
                </a:lnTo>
                <a:close/>
              </a:path>
              <a:path w="193039" h="292100">
                <a:moveTo>
                  <a:pt x="137551" y="203616"/>
                </a:moveTo>
                <a:lnTo>
                  <a:pt x="103986" y="203616"/>
                </a:lnTo>
                <a:lnTo>
                  <a:pt x="98771" y="208956"/>
                </a:lnTo>
                <a:lnTo>
                  <a:pt x="105630" y="215993"/>
                </a:lnTo>
                <a:lnTo>
                  <a:pt x="105609" y="218736"/>
                </a:lnTo>
                <a:lnTo>
                  <a:pt x="102279" y="222087"/>
                </a:lnTo>
                <a:lnTo>
                  <a:pt x="139136" y="222087"/>
                </a:lnTo>
                <a:lnTo>
                  <a:pt x="137551" y="203616"/>
                </a:lnTo>
                <a:close/>
              </a:path>
              <a:path w="193039" h="292100">
                <a:moveTo>
                  <a:pt x="92751" y="215019"/>
                </a:moveTo>
                <a:lnTo>
                  <a:pt x="85913" y="222014"/>
                </a:lnTo>
                <a:lnTo>
                  <a:pt x="99558" y="222014"/>
                </a:lnTo>
                <a:lnTo>
                  <a:pt x="92751" y="215019"/>
                </a:lnTo>
                <a:close/>
              </a:path>
              <a:path w="193039" h="292100">
                <a:moveTo>
                  <a:pt x="135017" y="195983"/>
                </a:moveTo>
                <a:lnTo>
                  <a:pt x="102237" y="195983"/>
                </a:lnTo>
                <a:lnTo>
                  <a:pt x="105412" y="199229"/>
                </a:lnTo>
                <a:lnTo>
                  <a:pt x="105494" y="202014"/>
                </a:lnTo>
                <a:lnTo>
                  <a:pt x="103860" y="203679"/>
                </a:lnTo>
                <a:lnTo>
                  <a:pt x="137551" y="203616"/>
                </a:lnTo>
                <a:lnTo>
                  <a:pt x="137282" y="200483"/>
                </a:lnTo>
                <a:lnTo>
                  <a:pt x="135017" y="195983"/>
                </a:lnTo>
                <a:close/>
              </a:path>
              <a:path w="193039" h="292100">
                <a:moveTo>
                  <a:pt x="99363" y="196224"/>
                </a:moveTo>
                <a:lnTo>
                  <a:pt x="85829" y="196224"/>
                </a:lnTo>
                <a:lnTo>
                  <a:pt x="87400" y="197648"/>
                </a:lnTo>
                <a:lnTo>
                  <a:pt x="92751" y="202988"/>
                </a:lnTo>
                <a:lnTo>
                  <a:pt x="99363" y="196224"/>
                </a:lnTo>
                <a:close/>
              </a:path>
              <a:path w="193039" h="292100">
                <a:moveTo>
                  <a:pt x="87509" y="155314"/>
                </a:moveTo>
                <a:lnTo>
                  <a:pt x="60406" y="155314"/>
                </a:lnTo>
                <a:lnTo>
                  <a:pt x="65296" y="160288"/>
                </a:lnTo>
                <a:lnTo>
                  <a:pt x="65266" y="172664"/>
                </a:lnTo>
                <a:lnTo>
                  <a:pt x="60469" y="177607"/>
                </a:lnTo>
                <a:lnTo>
                  <a:pt x="48448" y="177638"/>
                </a:lnTo>
                <a:lnTo>
                  <a:pt x="122885" y="177638"/>
                </a:lnTo>
                <a:lnTo>
                  <a:pt x="114036" y="169930"/>
                </a:lnTo>
                <a:lnTo>
                  <a:pt x="96646" y="160288"/>
                </a:lnTo>
                <a:lnTo>
                  <a:pt x="87509" y="155314"/>
                </a:lnTo>
                <a:close/>
              </a:path>
              <a:path w="193039" h="292100">
                <a:moveTo>
                  <a:pt x="173502" y="121671"/>
                </a:moveTo>
                <a:lnTo>
                  <a:pt x="141409" y="121671"/>
                </a:lnTo>
                <a:lnTo>
                  <a:pt x="146288" y="126655"/>
                </a:lnTo>
                <a:lnTo>
                  <a:pt x="146288" y="138969"/>
                </a:lnTo>
                <a:lnTo>
                  <a:pt x="141409" y="143953"/>
                </a:lnTo>
                <a:lnTo>
                  <a:pt x="173502" y="143953"/>
                </a:lnTo>
                <a:lnTo>
                  <a:pt x="173502" y="121671"/>
                </a:lnTo>
                <a:close/>
              </a:path>
              <a:path w="193039" h="292100">
                <a:moveTo>
                  <a:pt x="173502" y="83170"/>
                </a:moveTo>
                <a:lnTo>
                  <a:pt x="103661" y="83170"/>
                </a:lnTo>
                <a:lnTo>
                  <a:pt x="107106" y="86301"/>
                </a:lnTo>
                <a:lnTo>
                  <a:pt x="107253" y="88992"/>
                </a:lnTo>
                <a:lnTo>
                  <a:pt x="105494" y="91012"/>
                </a:lnTo>
                <a:lnTo>
                  <a:pt x="100174" y="96468"/>
                </a:lnTo>
                <a:lnTo>
                  <a:pt x="105399" y="101808"/>
                </a:lnTo>
                <a:lnTo>
                  <a:pt x="107117" y="103368"/>
                </a:lnTo>
                <a:lnTo>
                  <a:pt x="107192" y="106153"/>
                </a:lnTo>
                <a:lnTo>
                  <a:pt x="104216" y="109577"/>
                </a:lnTo>
                <a:lnTo>
                  <a:pt x="101588" y="109745"/>
                </a:lnTo>
                <a:lnTo>
                  <a:pt x="173502" y="109745"/>
                </a:lnTo>
                <a:lnTo>
                  <a:pt x="173502" y="83170"/>
                </a:lnTo>
                <a:close/>
              </a:path>
              <a:path w="193039" h="292100">
                <a:moveTo>
                  <a:pt x="94290" y="102468"/>
                </a:moveTo>
                <a:lnTo>
                  <a:pt x="87452" y="109462"/>
                </a:lnTo>
                <a:lnTo>
                  <a:pt x="101277" y="109462"/>
                </a:lnTo>
                <a:lnTo>
                  <a:pt x="99735" y="108059"/>
                </a:lnTo>
                <a:lnTo>
                  <a:pt x="94290" y="102468"/>
                </a:lnTo>
                <a:close/>
              </a:path>
              <a:path w="193039" h="292100">
                <a:moveTo>
                  <a:pt x="103661" y="83170"/>
                </a:moveTo>
                <a:lnTo>
                  <a:pt x="86981" y="83170"/>
                </a:lnTo>
                <a:lnTo>
                  <a:pt x="88960" y="84960"/>
                </a:lnTo>
                <a:lnTo>
                  <a:pt x="94290" y="90437"/>
                </a:lnTo>
                <a:lnTo>
                  <a:pt x="99623" y="84960"/>
                </a:lnTo>
                <a:lnTo>
                  <a:pt x="101033" y="83337"/>
                </a:lnTo>
                <a:lnTo>
                  <a:pt x="103661" y="83170"/>
                </a:lnTo>
                <a:close/>
              </a:path>
              <a:path w="193039" h="292100">
                <a:moveTo>
                  <a:pt x="166811" y="44804"/>
                </a:moveTo>
                <a:lnTo>
                  <a:pt x="151220" y="44804"/>
                </a:lnTo>
                <a:lnTo>
                  <a:pt x="149597" y="49391"/>
                </a:lnTo>
                <a:lnTo>
                  <a:pt x="145346" y="52448"/>
                </a:lnTo>
                <a:lnTo>
                  <a:pt x="173502" y="52448"/>
                </a:lnTo>
                <a:lnTo>
                  <a:pt x="173450" y="47893"/>
                </a:lnTo>
                <a:lnTo>
                  <a:pt x="170486" y="44857"/>
                </a:lnTo>
                <a:lnTo>
                  <a:pt x="166811" y="44804"/>
                </a:lnTo>
                <a:close/>
              </a:path>
              <a:path w="193039" h="292100">
                <a:moveTo>
                  <a:pt x="142236" y="12460"/>
                </a:moveTo>
                <a:lnTo>
                  <a:pt x="113179" y="12523"/>
                </a:lnTo>
                <a:lnTo>
                  <a:pt x="50511" y="12523"/>
                </a:lnTo>
                <a:lnTo>
                  <a:pt x="49233" y="13821"/>
                </a:lnTo>
                <a:lnTo>
                  <a:pt x="49192" y="42742"/>
                </a:lnTo>
                <a:lnTo>
                  <a:pt x="50522" y="44092"/>
                </a:lnTo>
                <a:lnTo>
                  <a:pt x="142215" y="44092"/>
                </a:lnTo>
                <a:lnTo>
                  <a:pt x="143545" y="42742"/>
                </a:lnTo>
                <a:lnTo>
                  <a:pt x="143566" y="13821"/>
                </a:lnTo>
                <a:lnTo>
                  <a:pt x="142236" y="12460"/>
                </a:lnTo>
                <a:close/>
              </a:path>
              <a:path w="193039" h="292100">
                <a:moveTo>
                  <a:pt x="105651" y="0"/>
                </a:moveTo>
                <a:lnTo>
                  <a:pt x="87086" y="0"/>
                </a:lnTo>
                <a:lnTo>
                  <a:pt x="79557" y="5612"/>
                </a:lnTo>
                <a:lnTo>
                  <a:pt x="79557" y="12523"/>
                </a:lnTo>
                <a:lnTo>
                  <a:pt x="113179" y="12523"/>
                </a:lnTo>
                <a:lnTo>
                  <a:pt x="113179" y="5612"/>
                </a:lnTo>
                <a:lnTo>
                  <a:pt x="1056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40102" y="4108291"/>
            <a:ext cx="286385" cy="238760"/>
          </a:xfrm>
          <a:custGeom>
            <a:avLst/>
            <a:gdLst/>
            <a:ahLst/>
            <a:cxnLst/>
            <a:rect l="l" t="t" r="r" b="b"/>
            <a:pathLst>
              <a:path w="286385" h="238760">
                <a:moveTo>
                  <a:pt x="41801" y="194310"/>
                </a:moveTo>
                <a:lnTo>
                  <a:pt x="11677" y="217170"/>
                </a:lnTo>
                <a:lnTo>
                  <a:pt x="41801" y="238760"/>
                </a:lnTo>
                <a:lnTo>
                  <a:pt x="41801" y="228600"/>
                </a:lnTo>
                <a:lnTo>
                  <a:pt x="43236" y="227330"/>
                </a:lnTo>
                <a:lnTo>
                  <a:pt x="241785" y="227330"/>
                </a:lnTo>
                <a:lnTo>
                  <a:pt x="250574" y="226060"/>
                </a:lnTo>
                <a:lnTo>
                  <a:pt x="258779" y="222250"/>
                </a:lnTo>
                <a:lnTo>
                  <a:pt x="266231" y="217170"/>
                </a:lnTo>
                <a:lnTo>
                  <a:pt x="269494" y="213360"/>
                </a:lnTo>
                <a:lnTo>
                  <a:pt x="132118" y="213360"/>
                </a:lnTo>
                <a:lnTo>
                  <a:pt x="121684" y="210820"/>
                </a:lnTo>
                <a:lnTo>
                  <a:pt x="111689" y="208280"/>
                </a:lnTo>
                <a:lnTo>
                  <a:pt x="102198" y="204470"/>
                </a:lnTo>
                <a:lnTo>
                  <a:pt x="43236" y="204470"/>
                </a:lnTo>
                <a:lnTo>
                  <a:pt x="41801" y="203200"/>
                </a:lnTo>
                <a:lnTo>
                  <a:pt x="41801" y="194310"/>
                </a:lnTo>
                <a:close/>
              </a:path>
              <a:path w="286385" h="238760">
                <a:moveTo>
                  <a:pt x="241848" y="107950"/>
                </a:moveTo>
                <a:lnTo>
                  <a:pt x="235335" y="107950"/>
                </a:lnTo>
                <a:lnTo>
                  <a:pt x="236120" y="113030"/>
                </a:lnTo>
                <a:lnTo>
                  <a:pt x="236314" y="115570"/>
                </a:lnTo>
                <a:lnTo>
                  <a:pt x="236382" y="128270"/>
                </a:lnTo>
                <a:lnTo>
                  <a:pt x="236057" y="130810"/>
                </a:lnTo>
                <a:lnTo>
                  <a:pt x="238717" y="132080"/>
                </a:lnTo>
                <a:lnTo>
                  <a:pt x="241324" y="132080"/>
                </a:lnTo>
                <a:lnTo>
                  <a:pt x="243732" y="134620"/>
                </a:lnTo>
                <a:lnTo>
                  <a:pt x="247177" y="135890"/>
                </a:lnTo>
                <a:lnTo>
                  <a:pt x="261428" y="173990"/>
                </a:lnTo>
                <a:lnTo>
                  <a:pt x="260004" y="180340"/>
                </a:lnTo>
                <a:lnTo>
                  <a:pt x="254863" y="191770"/>
                </a:lnTo>
                <a:lnTo>
                  <a:pt x="251146" y="196850"/>
                </a:lnTo>
                <a:lnTo>
                  <a:pt x="242497" y="203200"/>
                </a:lnTo>
                <a:lnTo>
                  <a:pt x="237680" y="204470"/>
                </a:lnTo>
                <a:lnTo>
                  <a:pt x="183671" y="204470"/>
                </a:lnTo>
                <a:lnTo>
                  <a:pt x="174175" y="208280"/>
                </a:lnTo>
                <a:lnTo>
                  <a:pt x="164180" y="210820"/>
                </a:lnTo>
                <a:lnTo>
                  <a:pt x="153745" y="213360"/>
                </a:lnTo>
                <a:lnTo>
                  <a:pt x="269494" y="213360"/>
                </a:lnTo>
                <a:lnTo>
                  <a:pt x="285994" y="168910"/>
                </a:lnTo>
                <a:lnTo>
                  <a:pt x="285893" y="165100"/>
                </a:lnTo>
                <a:lnTo>
                  <a:pt x="272821" y="125730"/>
                </a:lnTo>
                <a:lnTo>
                  <a:pt x="250611" y="109220"/>
                </a:lnTo>
                <a:lnTo>
                  <a:pt x="241848" y="107950"/>
                </a:lnTo>
                <a:close/>
              </a:path>
              <a:path w="286385" h="238760">
                <a:moveTo>
                  <a:pt x="143065" y="38100"/>
                </a:moveTo>
                <a:lnTo>
                  <a:pt x="94445" y="52070"/>
                </a:lnTo>
                <a:lnTo>
                  <a:pt x="62942" y="88900"/>
                </a:lnTo>
                <a:lnTo>
                  <a:pt x="56251" y="123190"/>
                </a:lnTo>
                <a:lnTo>
                  <a:pt x="57887" y="139700"/>
                </a:lnTo>
                <a:lnTo>
                  <a:pt x="81570" y="182880"/>
                </a:lnTo>
                <a:lnTo>
                  <a:pt x="125538" y="205740"/>
                </a:lnTo>
                <a:lnTo>
                  <a:pt x="143065" y="207010"/>
                </a:lnTo>
                <a:lnTo>
                  <a:pt x="160589" y="205740"/>
                </a:lnTo>
                <a:lnTo>
                  <a:pt x="176911" y="200660"/>
                </a:lnTo>
                <a:lnTo>
                  <a:pt x="189223" y="194310"/>
                </a:lnTo>
                <a:lnTo>
                  <a:pt x="143065" y="194310"/>
                </a:lnTo>
                <a:lnTo>
                  <a:pt x="128153" y="193040"/>
                </a:lnTo>
                <a:lnTo>
                  <a:pt x="90805" y="172720"/>
                </a:lnTo>
                <a:lnTo>
                  <a:pt x="70641" y="137160"/>
                </a:lnTo>
                <a:lnTo>
                  <a:pt x="69141" y="121920"/>
                </a:lnTo>
                <a:lnTo>
                  <a:pt x="70641" y="107950"/>
                </a:lnTo>
                <a:lnTo>
                  <a:pt x="90805" y="71120"/>
                </a:lnTo>
                <a:lnTo>
                  <a:pt x="128188" y="52070"/>
                </a:lnTo>
                <a:lnTo>
                  <a:pt x="143065" y="50800"/>
                </a:lnTo>
                <a:lnTo>
                  <a:pt x="189223" y="50800"/>
                </a:lnTo>
                <a:lnTo>
                  <a:pt x="176911" y="44450"/>
                </a:lnTo>
                <a:lnTo>
                  <a:pt x="160589" y="39370"/>
                </a:lnTo>
                <a:lnTo>
                  <a:pt x="143065" y="38100"/>
                </a:lnTo>
                <a:close/>
              </a:path>
              <a:path w="286385" h="238760">
                <a:moveTo>
                  <a:pt x="189223" y="50800"/>
                </a:moveTo>
                <a:lnTo>
                  <a:pt x="143065" y="50800"/>
                </a:lnTo>
                <a:lnTo>
                  <a:pt x="157972" y="52070"/>
                </a:lnTo>
                <a:lnTo>
                  <a:pt x="171849" y="55880"/>
                </a:lnTo>
                <a:lnTo>
                  <a:pt x="204356" y="82550"/>
                </a:lnTo>
                <a:lnTo>
                  <a:pt x="216853" y="120650"/>
                </a:lnTo>
                <a:lnTo>
                  <a:pt x="216865" y="123190"/>
                </a:lnTo>
                <a:lnTo>
                  <a:pt x="215488" y="137160"/>
                </a:lnTo>
                <a:lnTo>
                  <a:pt x="195315" y="172720"/>
                </a:lnTo>
                <a:lnTo>
                  <a:pt x="157937" y="193040"/>
                </a:lnTo>
                <a:lnTo>
                  <a:pt x="143065" y="194310"/>
                </a:lnTo>
                <a:lnTo>
                  <a:pt x="189223" y="194310"/>
                </a:lnTo>
                <a:lnTo>
                  <a:pt x="223189" y="154940"/>
                </a:lnTo>
                <a:lnTo>
                  <a:pt x="230005" y="121920"/>
                </a:lnTo>
                <a:lnTo>
                  <a:pt x="228244" y="105410"/>
                </a:lnTo>
                <a:lnTo>
                  <a:pt x="223189" y="88900"/>
                </a:lnTo>
                <a:lnTo>
                  <a:pt x="215180" y="74930"/>
                </a:lnTo>
                <a:lnTo>
                  <a:pt x="204561" y="62230"/>
                </a:lnTo>
                <a:lnTo>
                  <a:pt x="191685" y="52070"/>
                </a:lnTo>
                <a:lnTo>
                  <a:pt x="189223" y="50800"/>
                </a:lnTo>
                <a:close/>
              </a:path>
              <a:path w="286385" h="238760">
                <a:moveTo>
                  <a:pt x="143065" y="57150"/>
                </a:moveTo>
                <a:lnTo>
                  <a:pt x="105360" y="67310"/>
                </a:lnTo>
                <a:lnTo>
                  <a:pt x="77013" y="109220"/>
                </a:lnTo>
                <a:lnTo>
                  <a:pt x="75768" y="123190"/>
                </a:lnTo>
                <a:lnTo>
                  <a:pt x="77013" y="135890"/>
                </a:lnTo>
                <a:lnTo>
                  <a:pt x="105360" y="176530"/>
                </a:lnTo>
                <a:lnTo>
                  <a:pt x="143065" y="187960"/>
                </a:lnTo>
                <a:lnTo>
                  <a:pt x="156647" y="186690"/>
                </a:lnTo>
                <a:lnTo>
                  <a:pt x="169296" y="182880"/>
                </a:lnTo>
                <a:lnTo>
                  <a:pt x="180739" y="176530"/>
                </a:lnTo>
                <a:lnTo>
                  <a:pt x="190697" y="168910"/>
                </a:lnTo>
                <a:lnTo>
                  <a:pt x="192760" y="166370"/>
                </a:lnTo>
                <a:lnTo>
                  <a:pt x="171693" y="166370"/>
                </a:lnTo>
                <a:lnTo>
                  <a:pt x="169023" y="165100"/>
                </a:lnTo>
                <a:lnTo>
                  <a:pt x="167012" y="162560"/>
                </a:lnTo>
                <a:lnTo>
                  <a:pt x="164792" y="161290"/>
                </a:lnTo>
                <a:lnTo>
                  <a:pt x="163819" y="158750"/>
                </a:lnTo>
                <a:lnTo>
                  <a:pt x="163819" y="154940"/>
                </a:lnTo>
                <a:lnTo>
                  <a:pt x="152238" y="154940"/>
                </a:lnTo>
                <a:lnTo>
                  <a:pt x="150154" y="153670"/>
                </a:lnTo>
                <a:lnTo>
                  <a:pt x="147683" y="151130"/>
                </a:lnTo>
                <a:lnTo>
                  <a:pt x="147746" y="149860"/>
                </a:lnTo>
                <a:lnTo>
                  <a:pt x="155863" y="142240"/>
                </a:lnTo>
                <a:lnTo>
                  <a:pt x="116124" y="142240"/>
                </a:lnTo>
                <a:lnTo>
                  <a:pt x="114689" y="140970"/>
                </a:lnTo>
                <a:lnTo>
                  <a:pt x="114689" y="134620"/>
                </a:lnTo>
                <a:lnTo>
                  <a:pt x="100763" y="134620"/>
                </a:lnTo>
                <a:lnTo>
                  <a:pt x="99266" y="133350"/>
                </a:lnTo>
                <a:lnTo>
                  <a:pt x="99266" y="129540"/>
                </a:lnTo>
                <a:lnTo>
                  <a:pt x="100700" y="128270"/>
                </a:lnTo>
                <a:lnTo>
                  <a:pt x="123600" y="128270"/>
                </a:lnTo>
                <a:lnTo>
                  <a:pt x="126270" y="127000"/>
                </a:lnTo>
                <a:lnTo>
                  <a:pt x="129987" y="123190"/>
                </a:lnTo>
                <a:lnTo>
                  <a:pt x="131087" y="121920"/>
                </a:lnTo>
                <a:lnTo>
                  <a:pt x="131087" y="113030"/>
                </a:lnTo>
                <a:lnTo>
                  <a:pt x="98355" y="107950"/>
                </a:lnTo>
                <a:lnTo>
                  <a:pt x="98355" y="92710"/>
                </a:lnTo>
                <a:lnTo>
                  <a:pt x="100302" y="88900"/>
                </a:lnTo>
                <a:lnTo>
                  <a:pt x="106428" y="83820"/>
                </a:lnTo>
                <a:lnTo>
                  <a:pt x="110396" y="81280"/>
                </a:lnTo>
                <a:lnTo>
                  <a:pt x="114752" y="81280"/>
                </a:lnTo>
                <a:lnTo>
                  <a:pt x="114752" y="73660"/>
                </a:lnTo>
                <a:lnTo>
                  <a:pt x="116187" y="72390"/>
                </a:lnTo>
                <a:lnTo>
                  <a:pt x="185718" y="72390"/>
                </a:lnTo>
                <a:lnTo>
                  <a:pt x="180739" y="68580"/>
                </a:lnTo>
                <a:lnTo>
                  <a:pt x="169296" y="62230"/>
                </a:lnTo>
                <a:lnTo>
                  <a:pt x="156647" y="58420"/>
                </a:lnTo>
                <a:lnTo>
                  <a:pt x="143065" y="57150"/>
                </a:lnTo>
                <a:close/>
              </a:path>
              <a:path w="286385" h="238760">
                <a:moveTo>
                  <a:pt x="205960" y="146050"/>
                </a:moveTo>
                <a:lnTo>
                  <a:pt x="177033" y="146050"/>
                </a:lnTo>
                <a:lnTo>
                  <a:pt x="179703" y="147320"/>
                </a:lnTo>
                <a:lnTo>
                  <a:pt x="181975" y="148590"/>
                </a:lnTo>
                <a:lnTo>
                  <a:pt x="183933" y="151130"/>
                </a:lnTo>
                <a:lnTo>
                  <a:pt x="184844" y="153670"/>
                </a:lnTo>
                <a:lnTo>
                  <a:pt x="184844" y="158750"/>
                </a:lnTo>
                <a:lnTo>
                  <a:pt x="183933" y="161290"/>
                </a:lnTo>
                <a:lnTo>
                  <a:pt x="181776" y="162560"/>
                </a:lnTo>
                <a:lnTo>
                  <a:pt x="179703" y="165100"/>
                </a:lnTo>
                <a:lnTo>
                  <a:pt x="177033" y="166370"/>
                </a:lnTo>
                <a:lnTo>
                  <a:pt x="192760" y="166370"/>
                </a:lnTo>
                <a:lnTo>
                  <a:pt x="198948" y="158750"/>
                </a:lnTo>
                <a:lnTo>
                  <a:pt x="205173" y="148590"/>
                </a:lnTo>
                <a:lnTo>
                  <a:pt x="205960" y="146050"/>
                </a:lnTo>
                <a:close/>
              </a:path>
              <a:path w="286385" h="238760">
                <a:moveTo>
                  <a:pt x="176509" y="158750"/>
                </a:moveTo>
                <a:lnTo>
                  <a:pt x="172279" y="158750"/>
                </a:lnTo>
                <a:lnTo>
                  <a:pt x="173326" y="160020"/>
                </a:lnTo>
                <a:lnTo>
                  <a:pt x="175400" y="160020"/>
                </a:lnTo>
                <a:lnTo>
                  <a:pt x="176509" y="158750"/>
                </a:lnTo>
                <a:close/>
              </a:path>
              <a:path w="286385" h="238760">
                <a:moveTo>
                  <a:pt x="178070" y="153670"/>
                </a:moveTo>
                <a:lnTo>
                  <a:pt x="170719" y="153670"/>
                </a:lnTo>
                <a:lnTo>
                  <a:pt x="170394" y="154940"/>
                </a:lnTo>
                <a:lnTo>
                  <a:pt x="170394" y="156210"/>
                </a:lnTo>
                <a:lnTo>
                  <a:pt x="170719" y="157480"/>
                </a:lnTo>
                <a:lnTo>
                  <a:pt x="171368" y="158750"/>
                </a:lnTo>
                <a:lnTo>
                  <a:pt x="177295" y="158750"/>
                </a:lnTo>
                <a:lnTo>
                  <a:pt x="178070" y="157480"/>
                </a:lnTo>
                <a:lnTo>
                  <a:pt x="178394" y="156210"/>
                </a:lnTo>
                <a:lnTo>
                  <a:pt x="178394" y="154940"/>
                </a:lnTo>
                <a:lnTo>
                  <a:pt x="178070" y="153670"/>
                </a:lnTo>
                <a:close/>
              </a:path>
              <a:path w="286385" h="238760">
                <a:moveTo>
                  <a:pt x="210203" y="119380"/>
                </a:moveTo>
                <a:lnTo>
                  <a:pt x="183567" y="119380"/>
                </a:lnTo>
                <a:lnTo>
                  <a:pt x="185420" y="121920"/>
                </a:lnTo>
                <a:lnTo>
                  <a:pt x="185357" y="123190"/>
                </a:lnTo>
                <a:lnTo>
                  <a:pt x="152238" y="154940"/>
                </a:lnTo>
                <a:lnTo>
                  <a:pt x="163819" y="154940"/>
                </a:lnTo>
                <a:lnTo>
                  <a:pt x="163819" y="153670"/>
                </a:lnTo>
                <a:lnTo>
                  <a:pt x="164730" y="151130"/>
                </a:lnTo>
                <a:lnTo>
                  <a:pt x="166614" y="148590"/>
                </a:lnTo>
                <a:lnTo>
                  <a:pt x="169023" y="147320"/>
                </a:lnTo>
                <a:lnTo>
                  <a:pt x="171693" y="146050"/>
                </a:lnTo>
                <a:lnTo>
                  <a:pt x="205960" y="146050"/>
                </a:lnTo>
                <a:lnTo>
                  <a:pt x="209106" y="135890"/>
                </a:lnTo>
                <a:lnTo>
                  <a:pt x="210477" y="121920"/>
                </a:lnTo>
                <a:lnTo>
                  <a:pt x="210203" y="119380"/>
                </a:lnTo>
                <a:close/>
              </a:path>
              <a:path w="286385" h="238760">
                <a:moveTo>
                  <a:pt x="176509" y="152400"/>
                </a:moveTo>
                <a:lnTo>
                  <a:pt x="172279" y="152400"/>
                </a:lnTo>
                <a:lnTo>
                  <a:pt x="171504" y="153670"/>
                </a:lnTo>
                <a:lnTo>
                  <a:pt x="177420" y="153670"/>
                </a:lnTo>
                <a:lnTo>
                  <a:pt x="176509" y="152400"/>
                </a:lnTo>
                <a:close/>
              </a:path>
              <a:path w="286385" h="238760">
                <a:moveTo>
                  <a:pt x="185718" y="72390"/>
                </a:moveTo>
                <a:lnTo>
                  <a:pt x="119768" y="72390"/>
                </a:lnTo>
                <a:lnTo>
                  <a:pt x="121265" y="73660"/>
                </a:lnTo>
                <a:lnTo>
                  <a:pt x="121265" y="81280"/>
                </a:lnTo>
                <a:lnTo>
                  <a:pt x="132385" y="81280"/>
                </a:lnTo>
                <a:lnTo>
                  <a:pt x="133882" y="82550"/>
                </a:lnTo>
                <a:lnTo>
                  <a:pt x="133882" y="86360"/>
                </a:lnTo>
                <a:lnTo>
                  <a:pt x="132458" y="87630"/>
                </a:lnTo>
                <a:lnTo>
                  <a:pt x="112344" y="87630"/>
                </a:lnTo>
                <a:lnTo>
                  <a:pt x="109674" y="88900"/>
                </a:lnTo>
                <a:lnTo>
                  <a:pt x="105967" y="91440"/>
                </a:lnTo>
                <a:lnTo>
                  <a:pt x="104868" y="93980"/>
                </a:lnTo>
                <a:lnTo>
                  <a:pt x="104868" y="102870"/>
                </a:lnTo>
                <a:lnTo>
                  <a:pt x="137600" y="106680"/>
                </a:lnTo>
                <a:lnTo>
                  <a:pt x="137600" y="123190"/>
                </a:lnTo>
                <a:lnTo>
                  <a:pt x="135642" y="127000"/>
                </a:lnTo>
                <a:lnTo>
                  <a:pt x="129527" y="132080"/>
                </a:lnTo>
                <a:lnTo>
                  <a:pt x="125558" y="134620"/>
                </a:lnTo>
                <a:lnTo>
                  <a:pt x="121192" y="134620"/>
                </a:lnTo>
                <a:lnTo>
                  <a:pt x="121192" y="140970"/>
                </a:lnTo>
                <a:lnTo>
                  <a:pt x="119768" y="142240"/>
                </a:lnTo>
                <a:lnTo>
                  <a:pt x="155863" y="142240"/>
                </a:lnTo>
                <a:lnTo>
                  <a:pt x="173451" y="125730"/>
                </a:lnTo>
                <a:lnTo>
                  <a:pt x="153212" y="125730"/>
                </a:lnTo>
                <a:lnTo>
                  <a:pt x="150940" y="123190"/>
                </a:lnTo>
                <a:lnTo>
                  <a:pt x="150803" y="123190"/>
                </a:lnTo>
                <a:lnTo>
                  <a:pt x="148981" y="120650"/>
                </a:lnTo>
                <a:lnTo>
                  <a:pt x="148008" y="119380"/>
                </a:lnTo>
                <a:lnTo>
                  <a:pt x="148008" y="114300"/>
                </a:lnTo>
                <a:lnTo>
                  <a:pt x="148919" y="111760"/>
                </a:lnTo>
                <a:lnTo>
                  <a:pt x="151065" y="109220"/>
                </a:lnTo>
                <a:lnTo>
                  <a:pt x="153212" y="107950"/>
                </a:lnTo>
                <a:lnTo>
                  <a:pt x="155882" y="106680"/>
                </a:lnTo>
                <a:lnTo>
                  <a:pt x="208320" y="106680"/>
                </a:lnTo>
                <a:lnTo>
                  <a:pt x="205173" y="96520"/>
                </a:lnTo>
                <a:lnTo>
                  <a:pt x="198948" y="85090"/>
                </a:lnTo>
                <a:lnTo>
                  <a:pt x="190697" y="76200"/>
                </a:lnTo>
                <a:lnTo>
                  <a:pt x="185718" y="72390"/>
                </a:lnTo>
                <a:close/>
              </a:path>
              <a:path w="286385" h="238760">
                <a:moveTo>
                  <a:pt x="243209" y="0"/>
                </a:moveTo>
                <a:lnTo>
                  <a:pt x="243209" y="10160"/>
                </a:lnTo>
                <a:lnTo>
                  <a:pt x="241785" y="11430"/>
                </a:lnTo>
                <a:lnTo>
                  <a:pt x="44210" y="11430"/>
                </a:lnTo>
                <a:lnTo>
                  <a:pt x="35420" y="12700"/>
                </a:lnTo>
                <a:lnTo>
                  <a:pt x="3492" y="48260"/>
                </a:lnTo>
                <a:lnTo>
                  <a:pt x="0" y="72390"/>
                </a:lnTo>
                <a:lnTo>
                  <a:pt x="820" y="82550"/>
                </a:lnTo>
                <a:lnTo>
                  <a:pt x="19768" y="120650"/>
                </a:lnTo>
                <a:lnTo>
                  <a:pt x="44210" y="129540"/>
                </a:lnTo>
                <a:lnTo>
                  <a:pt x="49937" y="129540"/>
                </a:lnTo>
                <a:lnTo>
                  <a:pt x="49749" y="127000"/>
                </a:lnTo>
                <a:lnTo>
                  <a:pt x="49681" y="125730"/>
                </a:lnTo>
                <a:lnTo>
                  <a:pt x="49613" y="116840"/>
                </a:lnTo>
                <a:lnTo>
                  <a:pt x="50000" y="113030"/>
                </a:lnTo>
                <a:lnTo>
                  <a:pt x="50785" y="107950"/>
                </a:lnTo>
                <a:lnTo>
                  <a:pt x="41613" y="107950"/>
                </a:lnTo>
                <a:lnTo>
                  <a:pt x="20849" y="71120"/>
                </a:lnTo>
                <a:lnTo>
                  <a:pt x="21418" y="63500"/>
                </a:lnTo>
                <a:lnTo>
                  <a:pt x="41613" y="34290"/>
                </a:lnTo>
                <a:lnTo>
                  <a:pt x="119632" y="34290"/>
                </a:lnTo>
                <a:lnTo>
                  <a:pt x="127118" y="31750"/>
                </a:lnTo>
                <a:lnTo>
                  <a:pt x="261625" y="31750"/>
                </a:lnTo>
                <a:lnTo>
                  <a:pt x="273344" y="22860"/>
                </a:lnTo>
                <a:lnTo>
                  <a:pt x="243209" y="0"/>
                </a:lnTo>
                <a:close/>
              </a:path>
              <a:path w="286385" h="238760">
                <a:moveTo>
                  <a:pt x="208320" y="106680"/>
                </a:moveTo>
                <a:lnTo>
                  <a:pt x="161222" y="106680"/>
                </a:lnTo>
                <a:lnTo>
                  <a:pt x="163882" y="107950"/>
                </a:lnTo>
                <a:lnTo>
                  <a:pt x="166028" y="109220"/>
                </a:lnTo>
                <a:lnTo>
                  <a:pt x="166164" y="109220"/>
                </a:lnTo>
                <a:lnTo>
                  <a:pt x="168185" y="111760"/>
                </a:lnTo>
                <a:lnTo>
                  <a:pt x="169096" y="114300"/>
                </a:lnTo>
                <a:lnTo>
                  <a:pt x="169096" y="119380"/>
                </a:lnTo>
                <a:lnTo>
                  <a:pt x="168185" y="120650"/>
                </a:lnTo>
                <a:lnTo>
                  <a:pt x="166028" y="123190"/>
                </a:lnTo>
                <a:lnTo>
                  <a:pt x="163882" y="125730"/>
                </a:lnTo>
                <a:lnTo>
                  <a:pt x="173451" y="125730"/>
                </a:lnTo>
                <a:lnTo>
                  <a:pt x="180216" y="119380"/>
                </a:lnTo>
                <a:lnTo>
                  <a:pt x="210203" y="119380"/>
                </a:lnTo>
                <a:lnTo>
                  <a:pt x="209106" y="109220"/>
                </a:lnTo>
                <a:lnTo>
                  <a:pt x="208320" y="106680"/>
                </a:lnTo>
                <a:close/>
              </a:path>
              <a:path w="286385" h="238760">
                <a:moveTo>
                  <a:pt x="162321" y="114300"/>
                </a:moveTo>
                <a:lnTo>
                  <a:pt x="154908" y="114300"/>
                </a:lnTo>
                <a:lnTo>
                  <a:pt x="154583" y="115570"/>
                </a:lnTo>
                <a:lnTo>
                  <a:pt x="154583" y="116840"/>
                </a:lnTo>
                <a:lnTo>
                  <a:pt x="154908" y="118110"/>
                </a:lnTo>
                <a:lnTo>
                  <a:pt x="155557" y="119380"/>
                </a:lnTo>
                <a:lnTo>
                  <a:pt x="161547" y="119380"/>
                </a:lnTo>
                <a:lnTo>
                  <a:pt x="162321" y="118110"/>
                </a:lnTo>
                <a:lnTo>
                  <a:pt x="162646" y="116840"/>
                </a:lnTo>
                <a:lnTo>
                  <a:pt x="162646" y="115570"/>
                </a:lnTo>
                <a:lnTo>
                  <a:pt x="162321" y="114300"/>
                </a:lnTo>
                <a:close/>
              </a:path>
              <a:path w="286385" h="238760">
                <a:moveTo>
                  <a:pt x="160761" y="113030"/>
                </a:moveTo>
                <a:lnTo>
                  <a:pt x="156531" y="113030"/>
                </a:lnTo>
                <a:lnTo>
                  <a:pt x="155683" y="114300"/>
                </a:lnTo>
                <a:lnTo>
                  <a:pt x="161672" y="114300"/>
                </a:lnTo>
                <a:lnTo>
                  <a:pt x="160761" y="113030"/>
                </a:lnTo>
                <a:close/>
              </a:path>
              <a:path w="286385" h="238760">
                <a:moveTo>
                  <a:pt x="261625" y="31750"/>
                </a:moveTo>
                <a:lnTo>
                  <a:pt x="158939" y="31750"/>
                </a:lnTo>
                <a:lnTo>
                  <a:pt x="166426" y="34290"/>
                </a:lnTo>
                <a:lnTo>
                  <a:pt x="241785" y="34290"/>
                </a:lnTo>
                <a:lnTo>
                  <a:pt x="243209" y="35560"/>
                </a:lnTo>
                <a:lnTo>
                  <a:pt x="243209" y="45720"/>
                </a:lnTo>
                <a:lnTo>
                  <a:pt x="261625" y="317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521" y="4569194"/>
            <a:ext cx="251144" cy="24511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863363" y="6584075"/>
            <a:ext cx="240029" cy="362585"/>
          </a:xfrm>
          <a:custGeom>
            <a:avLst/>
            <a:gdLst/>
            <a:ahLst/>
            <a:cxnLst/>
            <a:rect l="l" t="t" r="r" b="b"/>
            <a:pathLst>
              <a:path w="240030" h="362584">
                <a:moveTo>
                  <a:pt x="182874" y="0"/>
                </a:moveTo>
                <a:lnTo>
                  <a:pt x="25433" y="0"/>
                </a:lnTo>
                <a:lnTo>
                  <a:pt x="15540" y="2011"/>
                </a:lnTo>
                <a:lnTo>
                  <a:pt x="7455" y="7494"/>
                </a:lnTo>
                <a:lnTo>
                  <a:pt x="2000" y="15619"/>
                </a:lnTo>
                <a:lnTo>
                  <a:pt x="0" y="25559"/>
                </a:lnTo>
                <a:lnTo>
                  <a:pt x="86" y="337005"/>
                </a:lnTo>
                <a:lnTo>
                  <a:pt x="2000" y="346515"/>
                </a:lnTo>
                <a:lnTo>
                  <a:pt x="7455" y="354641"/>
                </a:lnTo>
                <a:lnTo>
                  <a:pt x="15540" y="360123"/>
                </a:lnTo>
                <a:lnTo>
                  <a:pt x="25433" y="362135"/>
                </a:lnTo>
                <a:lnTo>
                  <a:pt x="182874" y="362135"/>
                </a:lnTo>
                <a:lnTo>
                  <a:pt x="192767" y="360123"/>
                </a:lnTo>
                <a:lnTo>
                  <a:pt x="200852" y="354641"/>
                </a:lnTo>
                <a:lnTo>
                  <a:pt x="206306" y="346515"/>
                </a:lnTo>
                <a:lnTo>
                  <a:pt x="208221" y="337005"/>
                </a:lnTo>
                <a:lnTo>
                  <a:pt x="74196" y="337005"/>
                </a:lnTo>
                <a:lnTo>
                  <a:pt x="72259" y="335057"/>
                </a:lnTo>
                <a:lnTo>
                  <a:pt x="72259" y="330220"/>
                </a:lnTo>
                <a:lnTo>
                  <a:pt x="74196" y="328272"/>
                </a:lnTo>
                <a:lnTo>
                  <a:pt x="208307" y="328272"/>
                </a:lnTo>
                <a:lnTo>
                  <a:pt x="208307" y="313781"/>
                </a:lnTo>
                <a:lnTo>
                  <a:pt x="16523" y="313781"/>
                </a:lnTo>
                <a:lnTo>
                  <a:pt x="14585" y="311843"/>
                </a:lnTo>
                <a:lnTo>
                  <a:pt x="14585" y="306995"/>
                </a:lnTo>
                <a:lnTo>
                  <a:pt x="16523" y="305048"/>
                </a:lnTo>
                <a:lnTo>
                  <a:pt x="208307" y="305048"/>
                </a:lnTo>
                <a:lnTo>
                  <a:pt x="208307" y="282860"/>
                </a:lnTo>
                <a:lnTo>
                  <a:pt x="53024" y="282860"/>
                </a:lnTo>
                <a:lnTo>
                  <a:pt x="50050" y="279834"/>
                </a:lnTo>
                <a:lnTo>
                  <a:pt x="50008" y="199658"/>
                </a:lnTo>
                <a:lnTo>
                  <a:pt x="41318" y="199658"/>
                </a:lnTo>
                <a:lnTo>
                  <a:pt x="37098" y="199145"/>
                </a:lnTo>
                <a:lnTo>
                  <a:pt x="33831" y="195554"/>
                </a:lnTo>
                <a:lnTo>
                  <a:pt x="33831" y="140634"/>
                </a:lnTo>
                <a:lnTo>
                  <a:pt x="42396" y="133933"/>
                </a:lnTo>
                <a:lnTo>
                  <a:pt x="64731" y="132069"/>
                </a:lnTo>
                <a:lnTo>
                  <a:pt x="131786" y="132069"/>
                </a:lnTo>
                <a:lnTo>
                  <a:pt x="131786" y="130687"/>
                </a:lnTo>
                <a:lnTo>
                  <a:pt x="131399" y="129650"/>
                </a:lnTo>
                <a:lnTo>
                  <a:pt x="116512" y="113127"/>
                </a:lnTo>
                <a:lnTo>
                  <a:pt x="60218" y="113127"/>
                </a:lnTo>
                <a:lnTo>
                  <a:pt x="54019" y="106907"/>
                </a:lnTo>
                <a:lnTo>
                  <a:pt x="54019" y="91599"/>
                </a:lnTo>
                <a:lnTo>
                  <a:pt x="60218" y="85369"/>
                </a:lnTo>
                <a:lnTo>
                  <a:pt x="131786" y="85369"/>
                </a:lnTo>
                <a:lnTo>
                  <a:pt x="131786" y="83892"/>
                </a:lnTo>
                <a:lnTo>
                  <a:pt x="239469" y="83892"/>
                </a:lnTo>
                <a:lnTo>
                  <a:pt x="239469" y="77107"/>
                </a:lnTo>
                <a:lnTo>
                  <a:pt x="237532" y="75160"/>
                </a:lnTo>
                <a:lnTo>
                  <a:pt x="208307" y="75160"/>
                </a:lnTo>
                <a:lnTo>
                  <a:pt x="208307" y="55914"/>
                </a:lnTo>
                <a:lnTo>
                  <a:pt x="16523" y="55914"/>
                </a:lnTo>
                <a:lnTo>
                  <a:pt x="14585" y="53966"/>
                </a:lnTo>
                <a:lnTo>
                  <a:pt x="14585" y="49129"/>
                </a:lnTo>
                <a:lnTo>
                  <a:pt x="16523" y="47181"/>
                </a:lnTo>
                <a:lnTo>
                  <a:pt x="208307" y="47181"/>
                </a:lnTo>
                <a:lnTo>
                  <a:pt x="208307" y="29276"/>
                </a:lnTo>
                <a:lnTo>
                  <a:pt x="74249" y="29276"/>
                </a:lnTo>
                <a:lnTo>
                  <a:pt x="72311" y="27329"/>
                </a:lnTo>
                <a:lnTo>
                  <a:pt x="72311" y="22491"/>
                </a:lnTo>
                <a:lnTo>
                  <a:pt x="74249" y="20543"/>
                </a:lnTo>
                <a:lnTo>
                  <a:pt x="207298" y="20543"/>
                </a:lnTo>
                <a:lnTo>
                  <a:pt x="206306" y="15619"/>
                </a:lnTo>
                <a:lnTo>
                  <a:pt x="200852" y="7494"/>
                </a:lnTo>
                <a:lnTo>
                  <a:pt x="192767" y="2011"/>
                </a:lnTo>
                <a:lnTo>
                  <a:pt x="182874" y="0"/>
                </a:lnTo>
                <a:close/>
              </a:path>
              <a:path w="240030" h="362584">
                <a:moveTo>
                  <a:pt x="208307" y="328272"/>
                </a:moveTo>
                <a:lnTo>
                  <a:pt x="133378" y="328272"/>
                </a:lnTo>
                <a:lnTo>
                  <a:pt x="135315" y="330220"/>
                </a:lnTo>
                <a:lnTo>
                  <a:pt x="135315" y="335057"/>
                </a:lnTo>
                <a:lnTo>
                  <a:pt x="133378" y="337005"/>
                </a:lnTo>
                <a:lnTo>
                  <a:pt x="208221" y="337005"/>
                </a:lnTo>
                <a:lnTo>
                  <a:pt x="208307" y="328272"/>
                </a:lnTo>
                <a:close/>
              </a:path>
              <a:path w="240030" h="362584">
                <a:moveTo>
                  <a:pt x="208307" y="305048"/>
                </a:moveTo>
                <a:lnTo>
                  <a:pt x="191093" y="305048"/>
                </a:lnTo>
                <a:lnTo>
                  <a:pt x="193030" y="306995"/>
                </a:lnTo>
                <a:lnTo>
                  <a:pt x="193030" y="311843"/>
                </a:lnTo>
                <a:lnTo>
                  <a:pt x="191093" y="313781"/>
                </a:lnTo>
                <a:lnTo>
                  <a:pt x="208307" y="313781"/>
                </a:lnTo>
                <a:lnTo>
                  <a:pt x="208307" y="305048"/>
                </a:lnTo>
                <a:close/>
              </a:path>
              <a:path w="240030" h="362584">
                <a:moveTo>
                  <a:pt x="70280" y="199658"/>
                </a:moveTo>
                <a:lnTo>
                  <a:pt x="65463" y="199658"/>
                </a:lnTo>
                <a:lnTo>
                  <a:pt x="63526" y="201606"/>
                </a:lnTo>
                <a:lnTo>
                  <a:pt x="63526" y="279834"/>
                </a:lnTo>
                <a:lnTo>
                  <a:pt x="60511" y="282860"/>
                </a:lnTo>
                <a:lnTo>
                  <a:pt x="75233" y="282860"/>
                </a:lnTo>
                <a:lnTo>
                  <a:pt x="72258" y="279834"/>
                </a:lnTo>
                <a:lnTo>
                  <a:pt x="72217" y="201606"/>
                </a:lnTo>
                <a:lnTo>
                  <a:pt x="70280" y="199658"/>
                </a:lnTo>
                <a:close/>
              </a:path>
              <a:path w="240030" h="362584">
                <a:moveTo>
                  <a:pt x="90468" y="150194"/>
                </a:moveTo>
                <a:lnTo>
                  <a:pt x="88709" y="150791"/>
                </a:lnTo>
                <a:lnTo>
                  <a:pt x="86939" y="151356"/>
                </a:lnTo>
                <a:lnTo>
                  <a:pt x="85735" y="153042"/>
                </a:lnTo>
                <a:lnTo>
                  <a:pt x="85735" y="279834"/>
                </a:lnTo>
                <a:lnTo>
                  <a:pt x="82719" y="282860"/>
                </a:lnTo>
                <a:lnTo>
                  <a:pt x="208307" y="282860"/>
                </a:lnTo>
                <a:lnTo>
                  <a:pt x="208307" y="213155"/>
                </a:lnTo>
                <a:lnTo>
                  <a:pt x="237532" y="213155"/>
                </a:lnTo>
                <a:lnTo>
                  <a:pt x="239469" y="211208"/>
                </a:lnTo>
                <a:lnTo>
                  <a:pt x="239469" y="204548"/>
                </a:lnTo>
                <a:lnTo>
                  <a:pt x="131786" y="204548"/>
                </a:lnTo>
                <a:lnTo>
                  <a:pt x="131786" y="184570"/>
                </a:lnTo>
                <a:lnTo>
                  <a:pt x="146508" y="184570"/>
                </a:lnTo>
                <a:lnTo>
                  <a:pt x="152529" y="178518"/>
                </a:lnTo>
                <a:lnTo>
                  <a:pt x="152529" y="175753"/>
                </a:lnTo>
                <a:lnTo>
                  <a:pt x="113368" y="175753"/>
                </a:lnTo>
                <a:lnTo>
                  <a:pt x="110049" y="174109"/>
                </a:lnTo>
                <a:lnTo>
                  <a:pt x="92405" y="150791"/>
                </a:lnTo>
                <a:lnTo>
                  <a:pt x="90468" y="150194"/>
                </a:lnTo>
                <a:close/>
              </a:path>
              <a:path w="240030" h="362584">
                <a:moveTo>
                  <a:pt x="239469" y="83892"/>
                </a:moveTo>
                <a:lnTo>
                  <a:pt x="230778" y="83892"/>
                </a:lnTo>
                <a:lnTo>
                  <a:pt x="230778" y="204464"/>
                </a:lnTo>
                <a:lnTo>
                  <a:pt x="203962" y="204464"/>
                </a:lnTo>
                <a:lnTo>
                  <a:pt x="239469" y="204548"/>
                </a:lnTo>
                <a:lnTo>
                  <a:pt x="239469" y="83892"/>
                </a:lnTo>
                <a:close/>
              </a:path>
              <a:path w="240030" h="362584">
                <a:moveTo>
                  <a:pt x="48071" y="150539"/>
                </a:moveTo>
                <a:lnTo>
                  <a:pt x="43255" y="150539"/>
                </a:lnTo>
                <a:lnTo>
                  <a:pt x="41318" y="152487"/>
                </a:lnTo>
                <a:lnTo>
                  <a:pt x="41318" y="199658"/>
                </a:lnTo>
                <a:lnTo>
                  <a:pt x="50008" y="199658"/>
                </a:lnTo>
                <a:lnTo>
                  <a:pt x="50008" y="152487"/>
                </a:lnTo>
                <a:lnTo>
                  <a:pt x="48071" y="150539"/>
                </a:lnTo>
                <a:close/>
              </a:path>
              <a:path w="240030" h="362584">
                <a:moveTo>
                  <a:pt x="131786" y="132854"/>
                </a:moveTo>
                <a:lnTo>
                  <a:pt x="78981" y="132854"/>
                </a:lnTo>
                <a:lnTo>
                  <a:pt x="85693" y="133503"/>
                </a:lnTo>
                <a:lnTo>
                  <a:pt x="91714" y="136739"/>
                </a:lnTo>
                <a:lnTo>
                  <a:pt x="114614" y="164633"/>
                </a:lnTo>
                <a:lnTo>
                  <a:pt x="115431" y="165670"/>
                </a:lnTo>
                <a:lnTo>
                  <a:pt x="116677" y="166235"/>
                </a:lnTo>
                <a:lnTo>
                  <a:pt x="141775" y="166235"/>
                </a:lnTo>
                <a:lnTo>
                  <a:pt x="143922" y="168392"/>
                </a:lnTo>
                <a:lnTo>
                  <a:pt x="143922" y="173586"/>
                </a:lnTo>
                <a:lnTo>
                  <a:pt x="141817" y="175753"/>
                </a:lnTo>
                <a:lnTo>
                  <a:pt x="152529" y="175753"/>
                </a:lnTo>
                <a:lnTo>
                  <a:pt x="152529" y="163638"/>
                </a:lnTo>
                <a:lnTo>
                  <a:pt x="146508" y="157586"/>
                </a:lnTo>
                <a:lnTo>
                  <a:pt x="131786" y="157586"/>
                </a:lnTo>
                <a:lnTo>
                  <a:pt x="131786" y="132854"/>
                </a:lnTo>
                <a:close/>
              </a:path>
              <a:path w="240030" h="362584">
                <a:moveTo>
                  <a:pt x="206506" y="158539"/>
                </a:moveTo>
                <a:lnTo>
                  <a:pt x="178570" y="158539"/>
                </a:lnTo>
                <a:lnTo>
                  <a:pt x="176633" y="160487"/>
                </a:lnTo>
                <a:lnTo>
                  <a:pt x="176633" y="165324"/>
                </a:lnTo>
                <a:lnTo>
                  <a:pt x="178570" y="167272"/>
                </a:lnTo>
                <a:lnTo>
                  <a:pt x="206506" y="167272"/>
                </a:lnTo>
                <a:lnTo>
                  <a:pt x="208443" y="165324"/>
                </a:lnTo>
                <a:lnTo>
                  <a:pt x="208443" y="160487"/>
                </a:lnTo>
                <a:lnTo>
                  <a:pt x="206506" y="158539"/>
                </a:lnTo>
                <a:close/>
              </a:path>
              <a:path w="240030" h="362584">
                <a:moveTo>
                  <a:pt x="206506" y="136435"/>
                </a:moveTo>
                <a:lnTo>
                  <a:pt x="155461" y="136435"/>
                </a:lnTo>
                <a:lnTo>
                  <a:pt x="153524" y="138383"/>
                </a:lnTo>
                <a:lnTo>
                  <a:pt x="153524" y="143231"/>
                </a:lnTo>
                <a:lnTo>
                  <a:pt x="155461" y="145178"/>
                </a:lnTo>
                <a:lnTo>
                  <a:pt x="206506" y="145178"/>
                </a:lnTo>
                <a:lnTo>
                  <a:pt x="208443" y="143231"/>
                </a:lnTo>
                <a:lnTo>
                  <a:pt x="208443" y="138383"/>
                </a:lnTo>
                <a:lnTo>
                  <a:pt x="206506" y="136435"/>
                </a:lnTo>
                <a:close/>
              </a:path>
              <a:path w="240030" h="362584">
                <a:moveTo>
                  <a:pt x="131786" y="132069"/>
                </a:moveTo>
                <a:lnTo>
                  <a:pt x="70804" y="132069"/>
                </a:lnTo>
                <a:lnTo>
                  <a:pt x="78887" y="132896"/>
                </a:lnTo>
                <a:lnTo>
                  <a:pt x="131786" y="132854"/>
                </a:lnTo>
                <a:lnTo>
                  <a:pt x="131786" y="132069"/>
                </a:lnTo>
                <a:close/>
              </a:path>
              <a:path w="240030" h="362584">
                <a:moveTo>
                  <a:pt x="206506" y="114342"/>
                </a:moveTo>
                <a:lnTo>
                  <a:pt x="155461" y="114342"/>
                </a:lnTo>
                <a:lnTo>
                  <a:pt x="153524" y="116289"/>
                </a:lnTo>
                <a:lnTo>
                  <a:pt x="153524" y="121127"/>
                </a:lnTo>
                <a:lnTo>
                  <a:pt x="155461" y="123074"/>
                </a:lnTo>
                <a:lnTo>
                  <a:pt x="206506" y="123074"/>
                </a:lnTo>
                <a:lnTo>
                  <a:pt x="208443" y="121127"/>
                </a:lnTo>
                <a:lnTo>
                  <a:pt x="208443" y="116289"/>
                </a:lnTo>
                <a:lnTo>
                  <a:pt x="206506" y="114342"/>
                </a:lnTo>
                <a:close/>
              </a:path>
              <a:path w="240030" h="362584">
                <a:moveTo>
                  <a:pt x="131786" y="85369"/>
                </a:moveTo>
                <a:lnTo>
                  <a:pt x="75453" y="85369"/>
                </a:lnTo>
                <a:lnTo>
                  <a:pt x="81641" y="91599"/>
                </a:lnTo>
                <a:lnTo>
                  <a:pt x="81641" y="106907"/>
                </a:lnTo>
                <a:lnTo>
                  <a:pt x="75453" y="113127"/>
                </a:lnTo>
                <a:lnTo>
                  <a:pt x="116512" y="113127"/>
                </a:lnTo>
                <a:lnTo>
                  <a:pt x="114059" y="110405"/>
                </a:lnTo>
                <a:lnTo>
                  <a:pt x="129849" y="110405"/>
                </a:lnTo>
                <a:lnTo>
                  <a:pt x="131786" y="108457"/>
                </a:lnTo>
                <a:lnTo>
                  <a:pt x="131786" y="85369"/>
                </a:lnTo>
                <a:close/>
              </a:path>
              <a:path w="240030" h="362584">
                <a:moveTo>
                  <a:pt x="208307" y="47181"/>
                </a:moveTo>
                <a:lnTo>
                  <a:pt x="191093" y="47181"/>
                </a:lnTo>
                <a:lnTo>
                  <a:pt x="193030" y="49129"/>
                </a:lnTo>
                <a:lnTo>
                  <a:pt x="193030" y="53966"/>
                </a:lnTo>
                <a:lnTo>
                  <a:pt x="191093" y="55914"/>
                </a:lnTo>
                <a:lnTo>
                  <a:pt x="208307" y="55914"/>
                </a:lnTo>
                <a:lnTo>
                  <a:pt x="208307" y="47181"/>
                </a:lnTo>
                <a:close/>
              </a:path>
              <a:path w="240030" h="362584">
                <a:moveTo>
                  <a:pt x="88573" y="20543"/>
                </a:moveTo>
                <a:lnTo>
                  <a:pt x="81128" y="20543"/>
                </a:lnTo>
                <a:lnTo>
                  <a:pt x="83065" y="22491"/>
                </a:lnTo>
                <a:lnTo>
                  <a:pt x="83065" y="27329"/>
                </a:lnTo>
                <a:lnTo>
                  <a:pt x="81128" y="29276"/>
                </a:lnTo>
                <a:lnTo>
                  <a:pt x="88573" y="29276"/>
                </a:lnTo>
                <a:lnTo>
                  <a:pt x="86636" y="27329"/>
                </a:lnTo>
                <a:lnTo>
                  <a:pt x="86636" y="22491"/>
                </a:lnTo>
                <a:lnTo>
                  <a:pt x="88573" y="20543"/>
                </a:lnTo>
                <a:close/>
              </a:path>
              <a:path w="240030" h="362584">
                <a:moveTo>
                  <a:pt x="207298" y="20543"/>
                </a:moveTo>
                <a:lnTo>
                  <a:pt x="133420" y="20543"/>
                </a:lnTo>
                <a:lnTo>
                  <a:pt x="135357" y="22491"/>
                </a:lnTo>
                <a:lnTo>
                  <a:pt x="135357" y="27329"/>
                </a:lnTo>
                <a:lnTo>
                  <a:pt x="133420" y="29276"/>
                </a:lnTo>
                <a:lnTo>
                  <a:pt x="208307" y="29276"/>
                </a:lnTo>
                <a:lnTo>
                  <a:pt x="208307" y="25559"/>
                </a:lnTo>
                <a:lnTo>
                  <a:pt x="207298" y="20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39592" y="5988130"/>
            <a:ext cx="287020" cy="286385"/>
          </a:xfrm>
          <a:custGeom>
            <a:avLst/>
            <a:gdLst/>
            <a:ahLst/>
            <a:cxnLst/>
            <a:rect l="l" t="t" r="r" b="b"/>
            <a:pathLst>
              <a:path w="287019" h="286385">
                <a:moveTo>
                  <a:pt x="175303" y="244756"/>
                </a:moveTo>
                <a:lnTo>
                  <a:pt x="111713" y="244756"/>
                </a:lnTo>
                <a:lnTo>
                  <a:pt x="111713" y="275981"/>
                </a:lnTo>
                <a:lnTo>
                  <a:pt x="92887" y="275991"/>
                </a:lnTo>
                <a:lnTo>
                  <a:pt x="90531" y="278305"/>
                </a:lnTo>
                <a:lnTo>
                  <a:pt x="90520" y="284054"/>
                </a:lnTo>
                <a:lnTo>
                  <a:pt x="92887" y="286378"/>
                </a:lnTo>
                <a:lnTo>
                  <a:pt x="194140" y="286378"/>
                </a:lnTo>
                <a:lnTo>
                  <a:pt x="196496" y="284054"/>
                </a:lnTo>
                <a:lnTo>
                  <a:pt x="196496" y="278305"/>
                </a:lnTo>
                <a:lnTo>
                  <a:pt x="194130" y="275981"/>
                </a:lnTo>
                <a:lnTo>
                  <a:pt x="175303" y="275981"/>
                </a:lnTo>
                <a:lnTo>
                  <a:pt x="175303" y="244756"/>
                </a:lnTo>
                <a:close/>
              </a:path>
              <a:path w="287019" h="286385">
                <a:moveTo>
                  <a:pt x="286588" y="208328"/>
                </a:moveTo>
                <a:lnTo>
                  <a:pt x="429" y="208328"/>
                </a:lnTo>
                <a:lnTo>
                  <a:pt x="429" y="217019"/>
                </a:lnTo>
                <a:lnTo>
                  <a:pt x="0" y="226097"/>
                </a:lnTo>
                <a:lnTo>
                  <a:pt x="7088" y="233825"/>
                </a:lnTo>
                <a:lnTo>
                  <a:pt x="16324" y="234348"/>
                </a:lnTo>
                <a:lnTo>
                  <a:pt x="270693" y="234348"/>
                </a:lnTo>
                <a:lnTo>
                  <a:pt x="279928" y="233825"/>
                </a:lnTo>
                <a:lnTo>
                  <a:pt x="287017" y="226097"/>
                </a:lnTo>
                <a:lnTo>
                  <a:pt x="286588" y="217019"/>
                </a:lnTo>
                <a:lnTo>
                  <a:pt x="286588" y="208328"/>
                </a:lnTo>
                <a:close/>
              </a:path>
              <a:path w="287019" h="286385">
                <a:moveTo>
                  <a:pt x="138205" y="119870"/>
                </a:moveTo>
                <a:lnTo>
                  <a:pt x="429" y="119870"/>
                </a:lnTo>
                <a:lnTo>
                  <a:pt x="429" y="197920"/>
                </a:lnTo>
                <a:lnTo>
                  <a:pt x="35014" y="197920"/>
                </a:lnTo>
                <a:lnTo>
                  <a:pt x="38191" y="186974"/>
                </a:lnTo>
                <a:lnTo>
                  <a:pt x="44975" y="178183"/>
                </a:lnTo>
                <a:lnTo>
                  <a:pt x="54495" y="172329"/>
                </a:lnTo>
                <a:lnTo>
                  <a:pt x="65882" y="170193"/>
                </a:lnTo>
                <a:lnTo>
                  <a:pt x="138205" y="170193"/>
                </a:lnTo>
                <a:lnTo>
                  <a:pt x="138205" y="166769"/>
                </a:lnTo>
                <a:lnTo>
                  <a:pt x="72500" y="166769"/>
                </a:lnTo>
                <a:lnTo>
                  <a:pt x="64945" y="164668"/>
                </a:lnTo>
                <a:lnTo>
                  <a:pt x="59495" y="159533"/>
                </a:lnTo>
                <a:lnTo>
                  <a:pt x="56103" y="153115"/>
                </a:lnTo>
                <a:lnTo>
                  <a:pt x="54723" y="147178"/>
                </a:lnTo>
                <a:lnTo>
                  <a:pt x="53914" y="141629"/>
                </a:lnTo>
                <a:lnTo>
                  <a:pt x="55516" y="136016"/>
                </a:lnTo>
                <a:lnTo>
                  <a:pt x="59139" y="131692"/>
                </a:lnTo>
                <a:lnTo>
                  <a:pt x="62772" y="128425"/>
                </a:lnTo>
                <a:lnTo>
                  <a:pt x="67369" y="126791"/>
                </a:lnTo>
                <a:lnTo>
                  <a:pt x="138205" y="126791"/>
                </a:lnTo>
                <a:lnTo>
                  <a:pt x="138205" y="119870"/>
                </a:lnTo>
                <a:close/>
              </a:path>
              <a:path w="287019" h="286385">
                <a:moveTo>
                  <a:pt x="138205" y="170193"/>
                </a:moveTo>
                <a:lnTo>
                  <a:pt x="78060" y="170193"/>
                </a:lnTo>
                <a:lnTo>
                  <a:pt x="89441" y="172329"/>
                </a:lnTo>
                <a:lnTo>
                  <a:pt x="98959" y="178183"/>
                </a:lnTo>
                <a:lnTo>
                  <a:pt x="105741" y="186974"/>
                </a:lnTo>
                <a:lnTo>
                  <a:pt x="108918" y="197920"/>
                </a:lnTo>
                <a:lnTo>
                  <a:pt x="138205" y="197920"/>
                </a:lnTo>
                <a:lnTo>
                  <a:pt x="138205" y="170193"/>
                </a:lnTo>
                <a:close/>
              </a:path>
              <a:path w="287019" h="286385">
                <a:moveTo>
                  <a:pt x="78060" y="180601"/>
                </a:moveTo>
                <a:lnTo>
                  <a:pt x="56343" y="180612"/>
                </a:lnTo>
                <a:lnTo>
                  <a:pt x="48092" y="187093"/>
                </a:lnTo>
                <a:lnTo>
                  <a:pt x="45977" y="196213"/>
                </a:lnTo>
                <a:lnTo>
                  <a:pt x="97965" y="196213"/>
                </a:lnTo>
                <a:lnTo>
                  <a:pt x="95840" y="187093"/>
                </a:lnTo>
                <a:lnTo>
                  <a:pt x="87588" y="180612"/>
                </a:lnTo>
                <a:lnTo>
                  <a:pt x="78060" y="180601"/>
                </a:lnTo>
                <a:close/>
              </a:path>
              <a:path w="287019" h="286385">
                <a:moveTo>
                  <a:pt x="138205" y="126791"/>
                </a:moveTo>
                <a:lnTo>
                  <a:pt x="76563" y="126791"/>
                </a:lnTo>
                <a:lnTo>
                  <a:pt x="81170" y="128425"/>
                </a:lnTo>
                <a:lnTo>
                  <a:pt x="84793" y="131692"/>
                </a:lnTo>
                <a:lnTo>
                  <a:pt x="88416" y="136016"/>
                </a:lnTo>
                <a:lnTo>
                  <a:pt x="90018" y="141629"/>
                </a:lnTo>
                <a:lnTo>
                  <a:pt x="89211" y="147178"/>
                </a:lnTo>
                <a:lnTo>
                  <a:pt x="87875" y="153031"/>
                </a:lnTo>
                <a:lnTo>
                  <a:pt x="84641" y="159455"/>
                </a:lnTo>
                <a:lnTo>
                  <a:pt x="79514" y="164639"/>
                </a:lnTo>
                <a:lnTo>
                  <a:pt x="72500" y="166769"/>
                </a:lnTo>
                <a:lnTo>
                  <a:pt x="138205" y="166769"/>
                </a:lnTo>
                <a:lnTo>
                  <a:pt x="138205" y="126791"/>
                </a:lnTo>
                <a:close/>
              </a:path>
              <a:path w="287019" h="286385">
                <a:moveTo>
                  <a:pt x="73987" y="136665"/>
                </a:moveTo>
                <a:lnTo>
                  <a:pt x="69945" y="136665"/>
                </a:lnTo>
                <a:lnTo>
                  <a:pt x="66908" y="138770"/>
                </a:lnTo>
                <a:lnTo>
                  <a:pt x="65388" y="141011"/>
                </a:lnTo>
                <a:lnTo>
                  <a:pt x="64804" y="143733"/>
                </a:lnTo>
                <a:lnTo>
                  <a:pt x="65285" y="146382"/>
                </a:lnTo>
                <a:lnTo>
                  <a:pt x="65505" y="149283"/>
                </a:lnTo>
                <a:lnTo>
                  <a:pt x="68322" y="156361"/>
                </a:lnTo>
                <a:lnTo>
                  <a:pt x="75118" y="156361"/>
                </a:lnTo>
                <a:lnTo>
                  <a:pt x="78374" y="149869"/>
                </a:lnTo>
                <a:lnTo>
                  <a:pt x="78646" y="146382"/>
                </a:lnTo>
                <a:lnTo>
                  <a:pt x="79128" y="143733"/>
                </a:lnTo>
                <a:lnTo>
                  <a:pt x="78545" y="141000"/>
                </a:lnTo>
                <a:lnTo>
                  <a:pt x="77023" y="138770"/>
                </a:lnTo>
                <a:lnTo>
                  <a:pt x="73987" y="136665"/>
                </a:lnTo>
                <a:close/>
              </a:path>
              <a:path w="287019" h="286385">
                <a:moveTo>
                  <a:pt x="286588" y="119870"/>
                </a:moveTo>
                <a:lnTo>
                  <a:pt x="148801" y="119870"/>
                </a:lnTo>
                <a:lnTo>
                  <a:pt x="148801" y="197920"/>
                </a:lnTo>
                <a:lnTo>
                  <a:pt x="178088" y="197920"/>
                </a:lnTo>
                <a:lnTo>
                  <a:pt x="181270" y="186974"/>
                </a:lnTo>
                <a:lnTo>
                  <a:pt x="188053" y="178183"/>
                </a:lnTo>
                <a:lnTo>
                  <a:pt x="197571" y="172329"/>
                </a:lnTo>
                <a:lnTo>
                  <a:pt x="208956" y="170193"/>
                </a:lnTo>
                <a:lnTo>
                  <a:pt x="286588" y="170193"/>
                </a:lnTo>
                <a:lnTo>
                  <a:pt x="286588" y="166769"/>
                </a:lnTo>
                <a:lnTo>
                  <a:pt x="215585" y="166769"/>
                </a:lnTo>
                <a:lnTo>
                  <a:pt x="208030" y="164668"/>
                </a:lnTo>
                <a:lnTo>
                  <a:pt x="202578" y="159533"/>
                </a:lnTo>
                <a:lnTo>
                  <a:pt x="199183" y="153115"/>
                </a:lnTo>
                <a:lnTo>
                  <a:pt x="197797" y="147178"/>
                </a:lnTo>
                <a:lnTo>
                  <a:pt x="196999" y="141629"/>
                </a:lnTo>
                <a:lnTo>
                  <a:pt x="198601" y="136016"/>
                </a:lnTo>
                <a:lnTo>
                  <a:pt x="202224" y="131692"/>
                </a:lnTo>
                <a:lnTo>
                  <a:pt x="205585" y="128320"/>
                </a:lnTo>
                <a:lnTo>
                  <a:pt x="210255" y="126540"/>
                </a:lnTo>
                <a:lnTo>
                  <a:pt x="286588" y="126540"/>
                </a:lnTo>
                <a:lnTo>
                  <a:pt x="286588" y="119870"/>
                </a:lnTo>
                <a:close/>
              </a:path>
              <a:path w="287019" h="286385">
                <a:moveTo>
                  <a:pt x="286588" y="170193"/>
                </a:moveTo>
                <a:lnTo>
                  <a:pt x="221134" y="170193"/>
                </a:lnTo>
                <a:lnTo>
                  <a:pt x="232522" y="172329"/>
                </a:lnTo>
                <a:lnTo>
                  <a:pt x="242042" y="178183"/>
                </a:lnTo>
                <a:lnTo>
                  <a:pt x="248825" y="186974"/>
                </a:lnTo>
                <a:lnTo>
                  <a:pt x="252002" y="197920"/>
                </a:lnTo>
                <a:lnTo>
                  <a:pt x="286588" y="197920"/>
                </a:lnTo>
                <a:lnTo>
                  <a:pt x="286588" y="170193"/>
                </a:lnTo>
                <a:close/>
              </a:path>
              <a:path w="287019" h="286385">
                <a:moveTo>
                  <a:pt x="221134" y="180601"/>
                </a:moveTo>
                <a:lnTo>
                  <a:pt x="199428" y="180612"/>
                </a:lnTo>
                <a:lnTo>
                  <a:pt x="191177" y="187093"/>
                </a:lnTo>
                <a:lnTo>
                  <a:pt x="189051" y="196213"/>
                </a:lnTo>
                <a:lnTo>
                  <a:pt x="241039" y="196213"/>
                </a:lnTo>
                <a:lnTo>
                  <a:pt x="238924" y="187093"/>
                </a:lnTo>
                <a:lnTo>
                  <a:pt x="230663" y="180612"/>
                </a:lnTo>
                <a:lnTo>
                  <a:pt x="221134" y="180601"/>
                </a:lnTo>
                <a:close/>
              </a:path>
              <a:path w="287019" h="286385">
                <a:moveTo>
                  <a:pt x="286588" y="126540"/>
                </a:moveTo>
                <a:lnTo>
                  <a:pt x="219846" y="126540"/>
                </a:lnTo>
                <a:lnTo>
                  <a:pt x="224516" y="128320"/>
                </a:lnTo>
                <a:lnTo>
                  <a:pt x="227877" y="131692"/>
                </a:lnTo>
                <a:lnTo>
                  <a:pt x="231500" y="136016"/>
                </a:lnTo>
                <a:lnTo>
                  <a:pt x="233102" y="141629"/>
                </a:lnTo>
                <a:lnTo>
                  <a:pt x="232296" y="147178"/>
                </a:lnTo>
                <a:lnTo>
                  <a:pt x="230960" y="153031"/>
                </a:lnTo>
                <a:lnTo>
                  <a:pt x="227726" y="159455"/>
                </a:lnTo>
                <a:lnTo>
                  <a:pt x="222598" y="164639"/>
                </a:lnTo>
                <a:lnTo>
                  <a:pt x="215585" y="166769"/>
                </a:lnTo>
                <a:lnTo>
                  <a:pt x="286588" y="166769"/>
                </a:lnTo>
                <a:lnTo>
                  <a:pt x="286588" y="126540"/>
                </a:lnTo>
                <a:close/>
              </a:path>
              <a:path w="287019" h="286385">
                <a:moveTo>
                  <a:pt x="213218" y="137011"/>
                </a:moveTo>
                <a:lnTo>
                  <a:pt x="211386" y="137587"/>
                </a:lnTo>
                <a:lnTo>
                  <a:pt x="209993" y="138770"/>
                </a:lnTo>
                <a:lnTo>
                  <a:pt x="208462" y="141011"/>
                </a:lnTo>
                <a:lnTo>
                  <a:pt x="207878" y="143733"/>
                </a:lnTo>
                <a:lnTo>
                  <a:pt x="208370" y="146382"/>
                </a:lnTo>
                <a:lnTo>
                  <a:pt x="208590" y="149283"/>
                </a:lnTo>
                <a:lnTo>
                  <a:pt x="211396" y="156361"/>
                </a:lnTo>
                <a:lnTo>
                  <a:pt x="218192" y="156361"/>
                </a:lnTo>
                <a:lnTo>
                  <a:pt x="221459" y="149869"/>
                </a:lnTo>
                <a:lnTo>
                  <a:pt x="221731" y="146382"/>
                </a:lnTo>
                <a:lnTo>
                  <a:pt x="222213" y="143733"/>
                </a:lnTo>
                <a:lnTo>
                  <a:pt x="221619" y="141000"/>
                </a:lnTo>
                <a:lnTo>
                  <a:pt x="220098" y="138770"/>
                </a:lnTo>
                <a:lnTo>
                  <a:pt x="218715" y="137587"/>
                </a:lnTo>
                <a:lnTo>
                  <a:pt x="217483" y="137200"/>
                </a:lnTo>
                <a:lnTo>
                  <a:pt x="215051" y="137200"/>
                </a:lnTo>
                <a:lnTo>
                  <a:pt x="213218" y="137011"/>
                </a:lnTo>
                <a:close/>
              </a:path>
              <a:path w="287019" h="286385">
                <a:moveTo>
                  <a:pt x="216883" y="137011"/>
                </a:moveTo>
                <a:lnTo>
                  <a:pt x="215051" y="137200"/>
                </a:lnTo>
                <a:lnTo>
                  <a:pt x="217483" y="137200"/>
                </a:lnTo>
                <a:lnTo>
                  <a:pt x="216883" y="137011"/>
                </a:lnTo>
                <a:close/>
              </a:path>
              <a:path w="287019" h="286385">
                <a:moveTo>
                  <a:pt x="219846" y="126540"/>
                </a:moveTo>
                <a:lnTo>
                  <a:pt x="210255" y="126540"/>
                </a:lnTo>
                <a:lnTo>
                  <a:pt x="215051" y="126791"/>
                </a:lnTo>
                <a:lnTo>
                  <a:pt x="219846" y="126540"/>
                </a:lnTo>
                <a:close/>
              </a:path>
              <a:path w="287019" h="286385">
                <a:moveTo>
                  <a:pt x="93159" y="26208"/>
                </a:moveTo>
                <a:lnTo>
                  <a:pt x="16324" y="26208"/>
                </a:lnTo>
                <a:lnTo>
                  <a:pt x="7088" y="26732"/>
                </a:lnTo>
                <a:lnTo>
                  <a:pt x="0" y="34459"/>
                </a:lnTo>
                <a:lnTo>
                  <a:pt x="348" y="41820"/>
                </a:lnTo>
                <a:lnTo>
                  <a:pt x="429" y="109462"/>
                </a:lnTo>
                <a:lnTo>
                  <a:pt x="34962" y="109462"/>
                </a:lnTo>
                <a:lnTo>
                  <a:pt x="37908" y="98223"/>
                </a:lnTo>
                <a:lnTo>
                  <a:pt x="44650" y="89146"/>
                </a:lnTo>
                <a:lnTo>
                  <a:pt x="54278" y="83073"/>
                </a:lnTo>
                <a:lnTo>
                  <a:pt x="65882" y="80845"/>
                </a:lnTo>
                <a:lnTo>
                  <a:pt x="110241" y="80845"/>
                </a:lnTo>
                <a:lnTo>
                  <a:pt x="109316" y="80364"/>
                </a:lnTo>
                <a:lnTo>
                  <a:pt x="107511" y="77411"/>
                </a:lnTo>
                <a:lnTo>
                  <a:pt x="72500" y="77411"/>
                </a:lnTo>
                <a:lnTo>
                  <a:pt x="64945" y="75311"/>
                </a:lnTo>
                <a:lnTo>
                  <a:pt x="59495" y="70179"/>
                </a:lnTo>
                <a:lnTo>
                  <a:pt x="56103" y="63765"/>
                </a:lnTo>
                <a:lnTo>
                  <a:pt x="54723" y="57830"/>
                </a:lnTo>
                <a:lnTo>
                  <a:pt x="53914" y="52281"/>
                </a:lnTo>
                <a:lnTo>
                  <a:pt x="55516" y="46668"/>
                </a:lnTo>
                <a:lnTo>
                  <a:pt x="59139" y="42344"/>
                </a:lnTo>
                <a:lnTo>
                  <a:pt x="62772" y="39077"/>
                </a:lnTo>
                <a:lnTo>
                  <a:pt x="67369" y="37443"/>
                </a:lnTo>
                <a:lnTo>
                  <a:pt x="93159" y="37443"/>
                </a:lnTo>
                <a:lnTo>
                  <a:pt x="93159" y="26208"/>
                </a:lnTo>
                <a:close/>
              </a:path>
              <a:path w="287019" h="286385">
                <a:moveTo>
                  <a:pt x="110241" y="80845"/>
                </a:moveTo>
                <a:lnTo>
                  <a:pt x="78060" y="80845"/>
                </a:lnTo>
                <a:lnTo>
                  <a:pt x="89663" y="83076"/>
                </a:lnTo>
                <a:lnTo>
                  <a:pt x="99283" y="89146"/>
                </a:lnTo>
                <a:lnTo>
                  <a:pt x="106024" y="98223"/>
                </a:lnTo>
                <a:lnTo>
                  <a:pt x="108970" y="109462"/>
                </a:lnTo>
                <a:lnTo>
                  <a:pt x="138205" y="109462"/>
                </a:lnTo>
                <a:lnTo>
                  <a:pt x="138205" y="83463"/>
                </a:lnTo>
                <a:lnTo>
                  <a:pt x="120467" y="83463"/>
                </a:lnTo>
                <a:lnTo>
                  <a:pt x="116289" y="83442"/>
                </a:lnTo>
                <a:lnTo>
                  <a:pt x="114639" y="83073"/>
                </a:lnTo>
                <a:lnTo>
                  <a:pt x="113137" y="82353"/>
                </a:lnTo>
                <a:lnTo>
                  <a:pt x="110241" y="80845"/>
                </a:lnTo>
                <a:close/>
              </a:path>
              <a:path w="287019" h="286385">
                <a:moveTo>
                  <a:pt x="270693" y="26208"/>
                </a:moveTo>
                <a:lnTo>
                  <a:pt x="193847" y="26208"/>
                </a:lnTo>
                <a:lnTo>
                  <a:pt x="193847" y="48270"/>
                </a:lnTo>
                <a:lnTo>
                  <a:pt x="192011" y="56387"/>
                </a:lnTo>
                <a:lnTo>
                  <a:pt x="187314" y="62957"/>
                </a:lnTo>
                <a:lnTo>
                  <a:pt x="180452" y="67323"/>
                </a:lnTo>
                <a:lnTo>
                  <a:pt x="172120" y="68825"/>
                </a:lnTo>
                <a:lnTo>
                  <a:pt x="148801" y="68825"/>
                </a:lnTo>
                <a:lnTo>
                  <a:pt x="148801" y="109462"/>
                </a:lnTo>
                <a:lnTo>
                  <a:pt x="178046" y="109462"/>
                </a:lnTo>
                <a:lnTo>
                  <a:pt x="180993" y="98223"/>
                </a:lnTo>
                <a:lnTo>
                  <a:pt x="187733" y="89146"/>
                </a:lnTo>
                <a:lnTo>
                  <a:pt x="197358" y="83073"/>
                </a:lnTo>
                <a:lnTo>
                  <a:pt x="208956" y="80845"/>
                </a:lnTo>
                <a:lnTo>
                  <a:pt x="286588" y="80845"/>
                </a:lnTo>
                <a:lnTo>
                  <a:pt x="286588" y="77411"/>
                </a:lnTo>
                <a:lnTo>
                  <a:pt x="215585" y="77411"/>
                </a:lnTo>
                <a:lnTo>
                  <a:pt x="208025" y="75311"/>
                </a:lnTo>
                <a:lnTo>
                  <a:pt x="202577" y="70179"/>
                </a:lnTo>
                <a:lnTo>
                  <a:pt x="199183" y="63765"/>
                </a:lnTo>
                <a:lnTo>
                  <a:pt x="197797" y="57830"/>
                </a:lnTo>
                <a:lnTo>
                  <a:pt x="196999" y="52281"/>
                </a:lnTo>
                <a:lnTo>
                  <a:pt x="198601" y="46668"/>
                </a:lnTo>
                <a:lnTo>
                  <a:pt x="202224" y="42344"/>
                </a:lnTo>
                <a:lnTo>
                  <a:pt x="205585" y="38983"/>
                </a:lnTo>
                <a:lnTo>
                  <a:pt x="210255" y="37192"/>
                </a:lnTo>
                <a:lnTo>
                  <a:pt x="286888" y="37192"/>
                </a:lnTo>
                <a:lnTo>
                  <a:pt x="287017" y="34459"/>
                </a:lnTo>
                <a:lnTo>
                  <a:pt x="279928" y="26732"/>
                </a:lnTo>
                <a:lnTo>
                  <a:pt x="270693" y="26208"/>
                </a:lnTo>
                <a:close/>
              </a:path>
              <a:path w="287019" h="286385">
                <a:moveTo>
                  <a:pt x="286588" y="80845"/>
                </a:moveTo>
                <a:lnTo>
                  <a:pt x="221134" y="80845"/>
                </a:lnTo>
                <a:lnTo>
                  <a:pt x="232743" y="83076"/>
                </a:lnTo>
                <a:lnTo>
                  <a:pt x="242365" y="89146"/>
                </a:lnTo>
                <a:lnTo>
                  <a:pt x="249104" y="98223"/>
                </a:lnTo>
                <a:lnTo>
                  <a:pt x="252044" y="109462"/>
                </a:lnTo>
                <a:lnTo>
                  <a:pt x="286588" y="109462"/>
                </a:lnTo>
                <a:lnTo>
                  <a:pt x="286588" y="80845"/>
                </a:lnTo>
                <a:close/>
              </a:path>
              <a:path w="287019" h="286385">
                <a:moveTo>
                  <a:pt x="78060" y="91253"/>
                </a:moveTo>
                <a:lnTo>
                  <a:pt x="56343" y="91264"/>
                </a:lnTo>
                <a:lnTo>
                  <a:pt x="48092" y="97745"/>
                </a:lnTo>
                <a:lnTo>
                  <a:pt x="45977" y="106865"/>
                </a:lnTo>
                <a:lnTo>
                  <a:pt x="97965" y="106865"/>
                </a:lnTo>
                <a:lnTo>
                  <a:pt x="95840" y="97745"/>
                </a:lnTo>
                <a:lnTo>
                  <a:pt x="87588" y="91264"/>
                </a:lnTo>
                <a:lnTo>
                  <a:pt x="78060" y="91253"/>
                </a:lnTo>
                <a:close/>
              </a:path>
              <a:path w="287019" h="286385">
                <a:moveTo>
                  <a:pt x="221134" y="91253"/>
                </a:moveTo>
                <a:lnTo>
                  <a:pt x="199428" y="91264"/>
                </a:lnTo>
                <a:lnTo>
                  <a:pt x="191177" y="97745"/>
                </a:lnTo>
                <a:lnTo>
                  <a:pt x="189051" y="106865"/>
                </a:lnTo>
                <a:lnTo>
                  <a:pt x="241039" y="106865"/>
                </a:lnTo>
                <a:lnTo>
                  <a:pt x="238924" y="97745"/>
                </a:lnTo>
                <a:lnTo>
                  <a:pt x="230663" y="91264"/>
                </a:lnTo>
                <a:lnTo>
                  <a:pt x="221134" y="91253"/>
                </a:lnTo>
                <a:close/>
              </a:path>
              <a:path w="287019" h="286385">
                <a:moveTo>
                  <a:pt x="138205" y="70699"/>
                </a:moveTo>
                <a:lnTo>
                  <a:pt x="122896" y="82636"/>
                </a:lnTo>
                <a:lnTo>
                  <a:pt x="120467" y="83463"/>
                </a:lnTo>
                <a:lnTo>
                  <a:pt x="138205" y="83463"/>
                </a:lnTo>
                <a:lnTo>
                  <a:pt x="138205" y="70699"/>
                </a:lnTo>
                <a:close/>
              </a:path>
              <a:path w="287019" h="286385">
                <a:moveTo>
                  <a:pt x="93159" y="37443"/>
                </a:moveTo>
                <a:lnTo>
                  <a:pt x="76563" y="37443"/>
                </a:lnTo>
                <a:lnTo>
                  <a:pt x="81170" y="39077"/>
                </a:lnTo>
                <a:lnTo>
                  <a:pt x="84793" y="42344"/>
                </a:lnTo>
                <a:lnTo>
                  <a:pt x="88416" y="46668"/>
                </a:lnTo>
                <a:lnTo>
                  <a:pt x="90018" y="52281"/>
                </a:lnTo>
                <a:lnTo>
                  <a:pt x="89211" y="57830"/>
                </a:lnTo>
                <a:lnTo>
                  <a:pt x="87875" y="63677"/>
                </a:lnTo>
                <a:lnTo>
                  <a:pt x="84641" y="70098"/>
                </a:lnTo>
                <a:lnTo>
                  <a:pt x="79514" y="75280"/>
                </a:lnTo>
                <a:lnTo>
                  <a:pt x="72500" y="77411"/>
                </a:lnTo>
                <a:lnTo>
                  <a:pt x="107511" y="77411"/>
                </a:lnTo>
                <a:lnTo>
                  <a:pt x="106928" y="76458"/>
                </a:lnTo>
                <a:lnTo>
                  <a:pt x="106939" y="67422"/>
                </a:lnTo>
                <a:lnTo>
                  <a:pt x="98750" y="64458"/>
                </a:lnTo>
                <a:lnTo>
                  <a:pt x="93264" y="56846"/>
                </a:lnTo>
                <a:lnTo>
                  <a:pt x="93159" y="37443"/>
                </a:lnTo>
                <a:close/>
              </a:path>
              <a:path w="287019" h="286385">
                <a:moveTo>
                  <a:pt x="286888" y="37192"/>
                </a:moveTo>
                <a:lnTo>
                  <a:pt x="219846" y="37192"/>
                </a:lnTo>
                <a:lnTo>
                  <a:pt x="224516" y="38983"/>
                </a:lnTo>
                <a:lnTo>
                  <a:pt x="227877" y="42344"/>
                </a:lnTo>
                <a:lnTo>
                  <a:pt x="231500" y="46668"/>
                </a:lnTo>
                <a:lnTo>
                  <a:pt x="233102" y="52281"/>
                </a:lnTo>
                <a:lnTo>
                  <a:pt x="232296" y="57830"/>
                </a:lnTo>
                <a:lnTo>
                  <a:pt x="230960" y="63677"/>
                </a:lnTo>
                <a:lnTo>
                  <a:pt x="227726" y="70098"/>
                </a:lnTo>
                <a:lnTo>
                  <a:pt x="222598" y="75280"/>
                </a:lnTo>
                <a:lnTo>
                  <a:pt x="215585" y="77411"/>
                </a:lnTo>
                <a:lnTo>
                  <a:pt x="286588" y="77411"/>
                </a:lnTo>
                <a:lnTo>
                  <a:pt x="286669" y="41820"/>
                </a:lnTo>
                <a:lnTo>
                  <a:pt x="286888" y="37192"/>
                </a:lnTo>
                <a:close/>
              </a:path>
              <a:path w="287019" h="286385">
                <a:moveTo>
                  <a:pt x="136999" y="58417"/>
                </a:moveTo>
                <a:lnTo>
                  <a:pt x="114886" y="58417"/>
                </a:lnTo>
                <a:lnTo>
                  <a:pt x="117158" y="58427"/>
                </a:lnTo>
                <a:lnTo>
                  <a:pt x="117504" y="58741"/>
                </a:lnTo>
                <a:lnTo>
                  <a:pt x="117588" y="72845"/>
                </a:lnTo>
                <a:lnTo>
                  <a:pt x="117828" y="73097"/>
                </a:lnTo>
                <a:lnTo>
                  <a:pt x="118111" y="73097"/>
                </a:lnTo>
                <a:lnTo>
                  <a:pt x="118400" y="72845"/>
                </a:lnTo>
                <a:lnTo>
                  <a:pt x="136728" y="58626"/>
                </a:lnTo>
                <a:lnTo>
                  <a:pt x="136844" y="58490"/>
                </a:lnTo>
                <a:lnTo>
                  <a:pt x="136999" y="58417"/>
                </a:lnTo>
                <a:close/>
              </a:path>
              <a:path w="287019" h="286385">
                <a:moveTo>
                  <a:pt x="70133" y="47673"/>
                </a:moveTo>
                <a:lnTo>
                  <a:pt x="68301" y="48239"/>
                </a:lnTo>
                <a:lnTo>
                  <a:pt x="66908" y="49422"/>
                </a:lnTo>
                <a:lnTo>
                  <a:pt x="65390" y="51663"/>
                </a:lnTo>
                <a:lnTo>
                  <a:pt x="64804" y="54385"/>
                </a:lnTo>
                <a:lnTo>
                  <a:pt x="65285" y="57034"/>
                </a:lnTo>
                <a:lnTo>
                  <a:pt x="65505" y="59935"/>
                </a:lnTo>
                <a:lnTo>
                  <a:pt x="68312" y="67013"/>
                </a:lnTo>
                <a:lnTo>
                  <a:pt x="75107" y="67013"/>
                </a:lnTo>
                <a:lnTo>
                  <a:pt x="78374" y="60521"/>
                </a:lnTo>
                <a:lnTo>
                  <a:pt x="78585" y="57820"/>
                </a:lnTo>
                <a:lnTo>
                  <a:pt x="78681" y="56846"/>
                </a:lnTo>
                <a:lnTo>
                  <a:pt x="74375" y="47851"/>
                </a:lnTo>
                <a:lnTo>
                  <a:pt x="71966" y="47851"/>
                </a:lnTo>
                <a:lnTo>
                  <a:pt x="70133" y="47673"/>
                </a:lnTo>
                <a:close/>
              </a:path>
              <a:path w="287019" h="286385">
                <a:moveTo>
                  <a:pt x="213218" y="47673"/>
                </a:moveTo>
                <a:lnTo>
                  <a:pt x="211386" y="48239"/>
                </a:lnTo>
                <a:lnTo>
                  <a:pt x="209993" y="49422"/>
                </a:lnTo>
                <a:lnTo>
                  <a:pt x="208464" y="51663"/>
                </a:lnTo>
                <a:lnTo>
                  <a:pt x="207888" y="54385"/>
                </a:lnTo>
                <a:lnTo>
                  <a:pt x="208370" y="57034"/>
                </a:lnTo>
                <a:lnTo>
                  <a:pt x="208590" y="59935"/>
                </a:lnTo>
                <a:lnTo>
                  <a:pt x="211396" y="67013"/>
                </a:lnTo>
                <a:lnTo>
                  <a:pt x="218192" y="67013"/>
                </a:lnTo>
                <a:lnTo>
                  <a:pt x="221459" y="60521"/>
                </a:lnTo>
                <a:lnTo>
                  <a:pt x="221670" y="57820"/>
                </a:lnTo>
                <a:lnTo>
                  <a:pt x="221765" y="56846"/>
                </a:lnTo>
                <a:lnTo>
                  <a:pt x="217460" y="47851"/>
                </a:lnTo>
                <a:lnTo>
                  <a:pt x="215051" y="47851"/>
                </a:lnTo>
                <a:lnTo>
                  <a:pt x="213218" y="47673"/>
                </a:lnTo>
                <a:close/>
              </a:path>
              <a:path w="287019" h="286385">
                <a:moveTo>
                  <a:pt x="108949" y="0"/>
                </a:moveTo>
                <a:lnTo>
                  <a:pt x="103975" y="4565"/>
                </a:lnTo>
                <a:lnTo>
                  <a:pt x="103766" y="10387"/>
                </a:lnTo>
                <a:lnTo>
                  <a:pt x="103809" y="49422"/>
                </a:lnTo>
                <a:lnTo>
                  <a:pt x="103986" y="54092"/>
                </a:lnTo>
                <a:lnTo>
                  <a:pt x="108960" y="58636"/>
                </a:lnTo>
                <a:lnTo>
                  <a:pt x="114886" y="58417"/>
                </a:lnTo>
                <a:lnTo>
                  <a:pt x="137022" y="58406"/>
                </a:lnTo>
                <a:lnTo>
                  <a:pt x="178299" y="58406"/>
                </a:lnTo>
                <a:lnTo>
                  <a:pt x="183031" y="54092"/>
                </a:lnTo>
                <a:lnTo>
                  <a:pt x="183207" y="49422"/>
                </a:lnTo>
                <a:lnTo>
                  <a:pt x="183250" y="41820"/>
                </a:lnTo>
                <a:lnTo>
                  <a:pt x="119378" y="41820"/>
                </a:lnTo>
                <a:lnTo>
                  <a:pt x="117012" y="39485"/>
                </a:lnTo>
                <a:lnTo>
                  <a:pt x="117012" y="33747"/>
                </a:lnTo>
                <a:lnTo>
                  <a:pt x="119378" y="31412"/>
                </a:lnTo>
                <a:lnTo>
                  <a:pt x="183250" y="31412"/>
                </a:lnTo>
                <a:lnTo>
                  <a:pt x="183250" y="26208"/>
                </a:lnTo>
                <a:lnTo>
                  <a:pt x="119378" y="26208"/>
                </a:lnTo>
                <a:lnTo>
                  <a:pt x="117012" y="23884"/>
                </a:lnTo>
                <a:lnTo>
                  <a:pt x="117012" y="18135"/>
                </a:lnTo>
                <a:lnTo>
                  <a:pt x="119378" y="15800"/>
                </a:lnTo>
                <a:lnTo>
                  <a:pt x="183250" y="15800"/>
                </a:lnTo>
                <a:lnTo>
                  <a:pt x="183250" y="10387"/>
                </a:lnTo>
                <a:lnTo>
                  <a:pt x="183041" y="4565"/>
                </a:lnTo>
                <a:lnTo>
                  <a:pt x="178263" y="188"/>
                </a:lnTo>
                <a:lnTo>
                  <a:pt x="114886" y="188"/>
                </a:lnTo>
                <a:lnTo>
                  <a:pt x="108949" y="0"/>
                </a:lnTo>
                <a:close/>
              </a:path>
              <a:path w="287019" h="286385">
                <a:moveTo>
                  <a:pt x="178299" y="58406"/>
                </a:moveTo>
                <a:lnTo>
                  <a:pt x="137022" y="58406"/>
                </a:lnTo>
                <a:lnTo>
                  <a:pt x="137200" y="58417"/>
                </a:lnTo>
                <a:lnTo>
                  <a:pt x="172120" y="58417"/>
                </a:lnTo>
                <a:lnTo>
                  <a:pt x="178058" y="58626"/>
                </a:lnTo>
                <a:lnTo>
                  <a:pt x="178299" y="58406"/>
                </a:lnTo>
                <a:close/>
              </a:path>
              <a:path w="287019" h="286385">
                <a:moveTo>
                  <a:pt x="73798" y="47673"/>
                </a:moveTo>
                <a:lnTo>
                  <a:pt x="71966" y="47851"/>
                </a:lnTo>
                <a:lnTo>
                  <a:pt x="74375" y="47851"/>
                </a:lnTo>
                <a:lnTo>
                  <a:pt x="73798" y="47673"/>
                </a:lnTo>
                <a:close/>
              </a:path>
              <a:path w="287019" h="286385">
                <a:moveTo>
                  <a:pt x="216883" y="47673"/>
                </a:moveTo>
                <a:lnTo>
                  <a:pt x="215051" y="47851"/>
                </a:lnTo>
                <a:lnTo>
                  <a:pt x="217460" y="47851"/>
                </a:lnTo>
                <a:lnTo>
                  <a:pt x="216883" y="47673"/>
                </a:lnTo>
                <a:close/>
              </a:path>
              <a:path w="287019" h="286385">
                <a:moveTo>
                  <a:pt x="183250" y="31412"/>
                </a:moveTo>
                <a:lnTo>
                  <a:pt x="167628" y="31412"/>
                </a:lnTo>
                <a:lnTo>
                  <a:pt x="170005" y="33747"/>
                </a:lnTo>
                <a:lnTo>
                  <a:pt x="170005" y="39485"/>
                </a:lnTo>
                <a:lnTo>
                  <a:pt x="167628" y="41820"/>
                </a:lnTo>
                <a:lnTo>
                  <a:pt x="183250" y="41820"/>
                </a:lnTo>
                <a:lnTo>
                  <a:pt x="183250" y="31412"/>
                </a:lnTo>
                <a:close/>
              </a:path>
              <a:path w="287019" h="286385">
                <a:moveTo>
                  <a:pt x="219846" y="37192"/>
                </a:moveTo>
                <a:lnTo>
                  <a:pt x="210255" y="37192"/>
                </a:lnTo>
                <a:lnTo>
                  <a:pt x="215051" y="37443"/>
                </a:lnTo>
                <a:lnTo>
                  <a:pt x="219846" y="37192"/>
                </a:lnTo>
                <a:close/>
              </a:path>
              <a:path w="287019" h="286385">
                <a:moveTo>
                  <a:pt x="183250" y="15800"/>
                </a:moveTo>
                <a:lnTo>
                  <a:pt x="167628" y="15800"/>
                </a:lnTo>
                <a:lnTo>
                  <a:pt x="170005" y="18135"/>
                </a:lnTo>
                <a:lnTo>
                  <a:pt x="170005" y="23884"/>
                </a:lnTo>
                <a:lnTo>
                  <a:pt x="167628" y="26208"/>
                </a:lnTo>
                <a:lnTo>
                  <a:pt x="183250" y="26208"/>
                </a:lnTo>
                <a:lnTo>
                  <a:pt x="183250" y="15800"/>
                </a:lnTo>
                <a:close/>
              </a:path>
              <a:path w="287019" h="286385">
                <a:moveTo>
                  <a:pt x="178057" y="0"/>
                </a:moveTo>
                <a:lnTo>
                  <a:pt x="172120" y="188"/>
                </a:lnTo>
                <a:lnTo>
                  <a:pt x="178263" y="188"/>
                </a:lnTo>
                <a:lnTo>
                  <a:pt x="1780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1680" y="5585304"/>
            <a:ext cx="262890" cy="169545"/>
          </a:xfrm>
          <a:custGeom>
            <a:avLst/>
            <a:gdLst/>
            <a:ahLst/>
            <a:cxnLst/>
            <a:rect l="l" t="t" r="r" b="b"/>
            <a:pathLst>
              <a:path w="262889" h="169545">
                <a:moveTo>
                  <a:pt x="104666" y="91169"/>
                </a:moveTo>
                <a:lnTo>
                  <a:pt x="10156" y="168434"/>
                </a:lnTo>
                <a:lnTo>
                  <a:pt x="11842" y="169041"/>
                </a:lnTo>
                <a:lnTo>
                  <a:pt x="13654" y="169377"/>
                </a:lnTo>
                <a:lnTo>
                  <a:pt x="249186" y="169377"/>
                </a:lnTo>
                <a:lnTo>
                  <a:pt x="250997" y="169041"/>
                </a:lnTo>
                <a:lnTo>
                  <a:pt x="252672" y="168434"/>
                </a:lnTo>
                <a:lnTo>
                  <a:pt x="177037" y="106593"/>
                </a:lnTo>
                <a:lnTo>
                  <a:pt x="131420" y="106593"/>
                </a:lnTo>
                <a:lnTo>
                  <a:pt x="123905" y="105227"/>
                </a:lnTo>
                <a:lnTo>
                  <a:pt x="116844" y="101127"/>
                </a:lnTo>
                <a:lnTo>
                  <a:pt x="104666" y="91169"/>
                </a:lnTo>
                <a:close/>
              </a:path>
              <a:path w="262889" h="169545">
                <a:moveTo>
                  <a:pt x="2219" y="7402"/>
                </a:moveTo>
                <a:lnTo>
                  <a:pt x="816" y="9706"/>
                </a:lnTo>
                <a:lnTo>
                  <a:pt x="0" y="12397"/>
                </a:lnTo>
                <a:lnTo>
                  <a:pt x="0" y="156969"/>
                </a:lnTo>
                <a:lnTo>
                  <a:pt x="816" y="159670"/>
                </a:lnTo>
                <a:lnTo>
                  <a:pt x="2219" y="161963"/>
                </a:lnTo>
                <a:lnTo>
                  <a:pt x="96740" y="84688"/>
                </a:lnTo>
                <a:lnTo>
                  <a:pt x="2219" y="7402"/>
                </a:lnTo>
                <a:close/>
              </a:path>
              <a:path w="262889" h="169545">
                <a:moveTo>
                  <a:pt x="260620" y="7413"/>
                </a:moveTo>
                <a:lnTo>
                  <a:pt x="166099" y="84688"/>
                </a:lnTo>
                <a:lnTo>
                  <a:pt x="260620" y="161963"/>
                </a:lnTo>
                <a:lnTo>
                  <a:pt x="262023" y="159670"/>
                </a:lnTo>
                <a:lnTo>
                  <a:pt x="262840" y="156969"/>
                </a:lnTo>
                <a:lnTo>
                  <a:pt x="262829" y="15277"/>
                </a:lnTo>
                <a:lnTo>
                  <a:pt x="262829" y="12397"/>
                </a:lnTo>
                <a:lnTo>
                  <a:pt x="262023" y="9706"/>
                </a:lnTo>
                <a:lnTo>
                  <a:pt x="260620" y="7413"/>
                </a:lnTo>
                <a:close/>
              </a:path>
              <a:path w="262889" h="169545">
                <a:moveTo>
                  <a:pt x="158173" y="91169"/>
                </a:moveTo>
                <a:lnTo>
                  <a:pt x="145995" y="101127"/>
                </a:lnTo>
                <a:lnTo>
                  <a:pt x="138934" y="105227"/>
                </a:lnTo>
                <a:lnTo>
                  <a:pt x="131420" y="106593"/>
                </a:lnTo>
                <a:lnTo>
                  <a:pt x="177037" y="106593"/>
                </a:lnTo>
                <a:lnTo>
                  <a:pt x="158173" y="91169"/>
                </a:lnTo>
                <a:close/>
              </a:path>
              <a:path w="262889" h="169545">
                <a:moveTo>
                  <a:pt x="249186" y="0"/>
                </a:moveTo>
                <a:lnTo>
                  <a:pt x="13654" y="0"/>
                </a:lnTo>
                <a:lnTo>
                  <a:pt x="11832" y="335"/>
                </a:lnTo>
                <a:lnTo>
                  <a:pt x="10156" y="942"/>
                </a:lnTo>
                <a:lnTo>
                  <a:pt x="128383" y="97599"/>
                </a:lnTo>
                <a:lnTo>
                  <a:pt x="134469" y="97599"/>
                </a:lnTo>
                <a:lnTo>
                  <a:pt x="252672" y="942"/>
                </a:lnTo>
                <a:lnTo>
                  <a:pt x="250997" y="335"/>
                </a:lnTo>
                <a:lnTo>
                  <a:pt x="2491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0888" y="3197128"/>
            <a:ext cx="204423" cy="20955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822477" y="7652949"/>
            <a:ext cx="321310" cy="204470"/>
          </a:xfrm>
          <a:custGeom>
            <a:avLst/>
            <a:gdLst/>
            <a:ahLst/>
            <a:cxnLst/>
            <a:rect l="l" t="t" r="r" b="b"/>
            <a:pathLst>
              <a:path w="321310" h="204470">
                <a:moveTo>
                  <a:pt x="10659" y="20763"/>
                </a:moveTo>
                <a:lnTo>
                  <a:pt x="7224" y="21067"/>
                </a:lnTo>
                <a:lnTo>
                  <a:pt x="4450" y="22857"/>
                </a:lnTo>
                <a:lnTo>
                  <a:pt x="1675" y="24732"/>
                </a:lnTo>
                <a:lnTo>
                  <a:pt x="0" y="27789"/>
                </a:lnTo>
                <a:lnTo>
                  <a:pt x="0" y="176633"/>
                </a:lnTo>
                <a:lnTo>
                  <a:pt x="1675" y="179690"/>
                </a:lnTo>
                <a:lnTo>
                  <a:pt x="4450" y="181565"/>
                </a:lnTo>
                <a:lnTo>
                  <a:pt x="6062" y="182601"/>
                </a:lnTo>
                <a:lnTo>
                  <a:pt x="7811" y="183125"/>
                </a:lnTo>
                <a:lnTo>
                  <a:pt x="11025" y="183125"/>
                </a:lnTo>
                <a:lnTo>
                  <a:pt x="12407" y="182832"/>
                </a:lnTo>
                <a:lnTo>
                  <a:pt x="13654" y="182235"/>
                </a:lnTo>
                <a:lnTo>
                  <a:pt x="88122" y="147786"/>
                </a:lnTo>
                <a:lnTo>
                  <a:pt x="88122" y="56637"/>
                </a:lnTo>
                <a:lnTo>
                  <a:pt x="13654" y="22187"/>
                </a:lnTo>
                <a:lnTo>
                  <a:pt x="10659" y="20763"/>
                </a:lnTo>
                <a:close/>
              </a:path>
              <a:path w="321310" h="204470">
                <a:moveTo>
                  <a:pt x="301530" y="0"/>
                </a:moveTo>
                <a:lnTo>
                  <a:pt x="115064" y="0"/>
                </a:lnTo>
                <a:lnTo>
                  <a:pt x="107436" y="1585"/>
                </a:lnTo>
                <a:lnTo>
                  <a:pt x="101190" y="5909"/>
                </a:lnTo>
                <a:lnTo>
                  <a:pt x="96970" y="12320"/>
                </a:lnTo>
                <a:lnTo>
                  <a:pt x="95421" y="20166"/>
                </a:lnTo>
                <a:lnTo>
                  <a:pt x="95421" y="184256"/>
                </a:lnTo>
                <a:lnTo>
                  <a:pt x="96970" y="192102"/>
                </a:lnTo>
                <a:lnTo>
                  <a:pt x="101190" y="198513"/>
                </a:lnTo>
                <a:lnTo>
                  <a:pt x="107436" y="202837"/>
                </a:lnTo>
                <a:lnTo>
                  <a:pt x="115064" y="204423"/>
                </a:lnTo>
                <a:lnTo>
                  <a:pt x="301530" y="204423"/>
                </a:lnTo>
                <a:lnTo>
                  <a:pt x="309200" y="202837"/>
                </a:lnTo>
                <a:lnTo>
                  <a:pt x="315468" y="198513"/>
                </a:lnTo>
                <a:lnTo>
                  <a:pt x="319695" y="192102"/>
                </a:lnTo>
                <a:lnTo>
                  <a:pt x="321246" y="184256"/>
                </a:lnTo>
                <a:lnTo>
                  <a:pt x="321246" y="20166"/>
                </a:lnTo>
                <a:lnTo>
                  <a:pt x="319695" y="12320"/>
                </a:lnTo>
                <a:lnTo>
                  <a:pt x="315468" y="5909"/>
                </a:lnTo>
                <a:lnTo>
                  <a:pt x="309200" y="1585"/>
                </a:lnTo>
                <a:lnTo>
                  <a:pt x="3015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0890" y="9451608"/>
            <a:ext cx="204423" cy="239469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2851682" y="5036265"/>
            <a:ext cx="262890" cy="257175"/>
          </a:xfrm>
          <a:custGeom>
            <a:avLst/>
            <a:gdLst/>
            <a:ahLst/>
            <a:cxnLst/>
            <a:rect l="l" t="t" r="r" b="b"/>
            <a:pathLst>
              <a:path w="262889" h="257175">
                <a:moveTo>
                  <a:pt x="238432" y="0"/>
                </a:moveTo>
                <a:lnTo>
                  <a:pt x="24397" y="0"/>
                </a:lnTo>
                <a:lnTo>
                  <a:pt x="24397" y="159335"/>
                </a:lnTo>
                <a:lnTo>
                  <a:pt x="0" y="256997"/>
                </a:lnTo>
                <a:lnTo>
                  <a:pt x="262840" y="256997"/>
                </a:lnTo>
                <a:lnTo>
                  <a:pt x="252134" y="214161"/>
                </a:lnTo>
                <a:lnTo>
                  <a:pt x="99316" y="214161"/>
                </a:lnTo>
                <a:lnTo>
                  <a:pt x="99316" y="208810"/>
                </a:lnTo>
                <a:lnTo>
                  <a:pt x="250797" y="208810"/>
                </a:lnTo>
                <a:lnTo>
                  <a:pt x="238432" y="159335"/>
                </a:lnTo>
                <a:lnTo>
                  <a:pt x="238432" y="149911"/>
                </a:lnTo>
                <a:lnTo>
                  <a:pt x="45799" y="149911"/>
                </a:lnTo>
                <a:lnTo>
                  <a:pt x="45799" y="21412"/>
                </a:lnTo>
                <a:lnTo>
                  <a:pt x="238432" y="21412"/>
                </a:lnTo>
                <a:lnTo>
                  <a:pt x="238432" y="0"/>
                </a:lnTo>
                <a:close/>
              </a:path>
              <a:path w="262889" h="257175">
                <a:moveTo>
                  <a:pt x="250797" y="208810"/>
                </a:moveTo>
                <a:lnTo>
                  <a:pt x="163523" y="208810"/>
                </a:lnTo>
                <a:lnTo>
                  <a:pt x="163523" y="214161"/>
                </a:lnTo>
                <a:lnTo>
                  <a:pt x="252134" y="214161"/>
                </a:lnTo>
                <a:lnTo>
                  <a:pt x="250797" y="208810"/>
                </a:lnTo>
                <a:close/>
              </a:path>
              <a:path w="262889" h="257175">
                <a:moveTo>
                  <a:pt x="238432" y="21412"/>
                </a:moveTo>
                <a:lnTo>
                  <a:pt x="217030" y="21412"/>
                </a:lnTo>
                <a:lnTo>
                  <a:pt x="217030" y="149911"/>
                </a:lnTo>
                <a:lnTo>
                  <a:pt x="238432" y="149911"/>
                </a:lnTo>
                <a:lnTo>
                  <a:pt x="238432" y="21412"/>
                </a:lnTo>
                <a:close/>
              </a:path>
              <a:path w="262889" h="257175">
                <a:moveTo>
                  <a:pt x="134519" y="35224"/>
                </a:moveTo>
                <a:lnTo>
                  <a:pt x="84217" y="85662"/>
                </a:lnTo>
                <a:lnTo>
                  <a:pt x="134519" y="136100"/>
                </a:lnTo>
                <a:lnTo>
                  <a:pt x="149712" y="120896"/>
                </a:lnTo>
                <a:lnTo>
                  <a:pt x="125106" y="96374"/>
                </a:lnTo>
                <a:lnTo>
                  <a:pt x="184926" y="96374"/>
                </a:lnTo>
                <a:lnTo>
                  <a:pt x="184926" y="74961"/>
                </a:lnTo>
                <a:lnTo>
                  <a:pt x="125106" y="74961"/>
                </a:lnTo>
                <a:lnTo>
                  <a:pt x="149712" y="50438"/>
                </a:lnTo>
                <a:lnTo>
                  <a:pt x="134519" y="352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75063" y="8482347"/>
            <a:ext cx="216535" cy="262890"/>
          </a:xfrm>
          <a:custGeom>
            <a:avLst/>
            <a:gdLst/>
            <a:ahLst/>
            <a:cxnLst/>
            <a:rect l="l" t="t" r="r" b="b"/>
            <a:pathLst>
              <a:path w="216535" h="262890">
                <a:moveTo>
                  <a:pt x="17287" y="20376"/>
                </a:moveTo>
                <a:lnTo>
                  <a:pt x="1926" y="20386"/>
                </a:lnTo>
                <a:lnTo>
                  <a:pt x="0" y="22292"/>
                </a:lnTo>
                <a:lnTo>
                  <a:pt x="0" y="260913"/>
                </a:lnTo>
                <a:lnTo>
                  <a:pt x="1926" y="262819"/>
                </a:lnTo>
                <a:lnTo>
                  <a:pt x="190465" y="262819"/>
                </a:lnTo>
                <a:lnTo>
                  <a:pt x="192381" y="260913"/>
                </a:lnTo>
                <a:lnTo>
                  <a:pt x="192402" y="248767"/>
                </a:lnTo>
                <a:lnTo>
                  <a:pt x="22083" y="248756"/>
                </a:lnTo>
                <a:lnTo>
                  <a:pt x="17308" y="244023"/>
                </a:lnTo>
                <a:lnTo>
                  <a:pt x="17287" y="20376"/>
                </a:lnTo>
                <a:close/>
              </a:path>
              <a:path w="216535" h="262890">
                <a:moveTo>
                  <a:pt x="185418" y="0"/>
                </a:moveTo>
                <a:lnTo>
                  <a:pt x="25611" y="10"/>
                </a:lnTo>
                <a:lnTo>
                  <a:pt x="23685" y="1916"/>
                </a:lnTo>
                <a:lnTo>
                  <a:pt x="23685" y="240547"/>
                </a:lnTo>
                <a:lnTo>
                  <a:pt x="25611" y="242453"/>
                </a:lnTo>
                <a:lnTo>
                  <a:pt x="214150" y="242453"/>
                </a:lnTo>
                <a:lnTo>
                  <a:pt x="216077" y="240547"/>
                </a:lnTo>
                <a:lnTo>
                  <a:pt x="216087" y="221448"/>
                </a:lnTo>
                <a:lnTo>
                  <a:pt x="117430" y="221448"/>
                </a:lnTo>
                <a:lnTo>
                  <a:pt x="115420" y="221406"/>
                </a:lnTo>
                <a:lnTo>
                  <a:pt x="113001" y="218925"/>
                </a:lnTo>
                <a:lnTo>
                  <a:pt x="113022" y="216977"/>
                </a:lnTo>
                <a:lnTo>
                  <a:pt x="114237" y="215763"/>
                </a:lnTo>
                <a:lnTo>
                  <a:pt x="119745" y="210391"/>
                </a:lnTo>
                <a:lnTo>
                  <a:pt x="94467" y="205288"/>
                </a:lnTo>
                <a:lnTo>
                  <a:pt x="73848" y="191473"/>
                </a:lnTo>
                <a:lnTo>
                  <a:pt x="59971" y="171017"/>
                </a:lnTo>
                <a:lnTo>
                  <a:pt x="54953" y="146163"/>
                </a:lnTo>
                <a:lnTo>
                  <a:pt x="54959" y="145691"/>
                </a:lnTo>
                <a:lnTo>
                  <a:pt x="72512" y="102167"/>
                </a:lnTo>
                <a:lnTo>
                  <a:pt x="86636" y="90908"/>
                </a:lnTo>
                <a:lnTo>
                  <a:pt x="114499" y="90908"/>
                </a:lnTo>
                <a:lnTo>
                  <a:pt x="111169" y="87662"/>
                </a:lnTo>
                <a:lnTo>
                  <a:pt x="110164" y="86719"/>
                </a:lnTo>
                <a:lnTo>
                  <a:pt x="109891" y="85243"/>
                </a:lnTo>
                <a:lnTo>
                  <a:pt x="110719" y="83630"/>
                </a:lnTo>
                <a:lnTo>
                  <a:pt x="111137" y="83128"/>
                </a:lnTo>
                <a:lnTo>
                  <a:pt x="122635" y="71599"/>
                </a:lnTo>
                <a:lnTo>
                  <a:pt x="123849" y="70343"/>
                </a:lnTo>
                <a:lnTo>
                  <a:pt x="125860" y="70311"/>
                </a:lnTo>
                <a:lnTo>
                  <a:pt x="216087" y="70311"/>
                </a:lnTo>
                <a:lnTo>
                  <a:pt x="216087" y="42668"/>
                </a:lnTo>
                <a:lnTo>
                  <a:pt x="49024" y="42668"/>
                </a:lnTo>
                <a:lnTo>
                  <a:pt x="47590" y="41255"/>
                </a:lnTo>
                <a:lnTo>
                  <a:pt x="47590" y="37768"/>
                </a:lnTo>
                <a:lnTo>
                  <a:pt x="49024" y="36354"/>
                </a:lnTo>
                <a:lnTo>
                  <a:pt x="216087" y="36354"/>
                </a:lnTo>
                <a:lnTo>
                  <a:pt x="216087" y="35674"/>
                </a:lnTo>
                <a:lnTo>
                  <a:pt x="190203" y="35663"/>
                </a:lnTo>
                <a:lnTo>
                  <a:pt x="185428" y="30941"/>
                </a:lnTo>
                <a:lnTo>
                  <a:pt x="185423" y="27758"/>
                </a:lnTo>
                <a:lnTo>
                  <a:pt x="49024" y="27758"/>
                </a:lnTo>
                <a:lnTo>
                  <a:pt x="47548" y="26386"/>
                </a:lnTo>
                <a:lnTo>
                  <a:pt x="47443" y="22899"/>
                </a:lnTo>
                <a:lnTo>
                  <a:pt x="48825" y="21444"/>
                </a:lnTo>
                <a:lnTo>
                  <a:pt x="50584" y="21392"/>
                </a:lnTo>
                <a:lnTo>
                  <a:pt x="76919" y="21392"/>
                </a:lnTo>
                <a:lnTo>
                  <a:pt x="78678" y="21339"/>
                </a:lnTo>
                <a:lnTo>
                  <a:pt x="185418" y="21339"/>
                </a:lnTo>
                <a:lnTo>
                  <a:pt x="185418" y="0"/>
                </a:lnTo>
                <a:close/>
              </a:path>
              <a:path w="216535" h="262890">
                <a:moveTo>
                  <a:pt x="155060" y="191533"/>
                </a:moveTo>
                <a:lnTo>
                  <a:pt x="117598" y="191533"/>
                </a:lnTo>
                <a:lnTo>
                  <a:pt x="118896" y="192810"/>
                </a:lnTo>
                <a:lnTo>
                  <a:pt x="131650" y="205627"/>
                </a:lnTo>
                <a:lnTo>
                  <a:pt x="131639" y="207616"/>
                </a:lnTo>
                <a:lnTo>
                  <a:pt x="118697" y="220244"/>
                </a:lnTo>
                <a:lnTo>
                  <a:pt x="117430" y="221448"/>
                </a:lnTo>
                <a:lnTo>
                  <a:pt x="216087" y="221448"/>
                </a:lnTo>
                <a:lnTo>
                  <a:pt x="216087" y="201198"/>
                </a:lnTo>
                <a:lnTo>
                  <a:pt x="153356" y="201198"/>
                </a:lnTo>
                <a:lnTo>
                  <a:pt x="151398" y="200716"/>
                </a:lnTo>
                <a:lnTo>
                  <a:pt x="149628" y="197795"/>
                </a:lnTo>
                <a:lnTo>
                  <a:pt x="150026" y="195952"/>
                </a:lnTo>
                <a:lnTo>
                  <a:pt x="151419" y="195009"/>
                </a:lnTo>
                <a:lnTo>
                  <a:pt x="155060" y="191533"/>
                </a:lnTo>
                <a:close/>
              </a:path>
              <a:path w="216535" h="262890">
                <a:moveTo>
                  <a:pt x="114499" y="90908"/>
                </a:moveTo>
                <a:lnTo>
                  <a:pt x="86636" y="90908"/>
                </a:lnTo>
                <a:lnTo>
                  <a:pt x="88604" y="91337"/>
                </a:lnTo>
                <a:lnTo>
                  <a:pt x="90489" y="94279"/>
                </a:lnTo>
                <a:lnTo>
                  <a:pt x="90049" y="96227"/>
                </a:lnTo>
                <a:lnTo>
                  <a:pt x="88562" y="97159"/>
                </a:lnTo>
                <a:lnTo>
                  <a:pt x="71764" y="113085"/>
                </a:lnTo>
                <a:lnTo>
                  <a:pt x="62753" y="133437"/>
                </a:lnTo>
                <a:lnTo>
                  <a:pt x="62115" y="155644"/>
                </a:lnTo>
                <a:lnTo>
                  <a:pt x="70437" y="177135"/>
                </a:lnTo>
                <a:lnTo>
                  <a:pt x="79873" y="188416"/>
                </a:lnTo>
                <a:lnTo>
                  <a:pt x="91671" y="196889"/>
                </a:lnTo>
                <a:lnTo>
                  <a:pt x="105218" y="202220"/>
                </a:lnTo>
                <a:lnTo>
                  <a:pt x="119902" y="204077"/>
                </a:lnTo>
                <a:lnTo>
                  <a:pt x="121200" y="204077"/>
                </a:lnTo>
                <a:lnTo>
                  <a:pt x="114363" y="197219"/>
                </a:lnTo>
                <a:lnTo>
                  <a:pt x="113116" y="195994"/>
                </a:lnTo>
                <a:lnTo>
                  <a:pt x="113106" y="194004"/>
                </a:lnTo>
                <a:lnTo>
                  <a:pt x="115588" y="191533"/>
                </a:lnTo>
                <a:lnTo>
                  <a:pt x="155060" y="191533"/>
                </a:lnTo>
                <a:lnTo>
                  <a:pt x="168163" y="179023"/>
                </a:lnTo>
                <a:lnTo>
                  <a:pt x="169399" y="176204"/>
                </a:lnTo>
                <a:lnTo>
                  <a:pt x="131085" y="176204"/>
                </a:lnTo>
                <a:lnTo>
                  <a:pt x="129189" y="175523"/>
                </a:lnTo>
                <a:lnTo>
                  <a:pt x="128358" y="173743"/>
                </a:lnTo>
                <a:lnTo>
                  <a:pt x="124831" y="165586"/>
                </a:lnTo>
                <a:lnTo>
                  <a:pt x="101347" y="165586"/>
                </a:lnTo>
                <a:lnTo>
                  <a:pt x="76682" y="147670"/>
                </a:lnTo>
                <a:lnTo>
                  <a:pt x="76364" y="145691"/>
                </a:lnTo>
                <a:lnTo>
                  <a:pt x="77610" y="144006"/>
                </a:lnTo>
                <a:lnTo>
                  <a:pt x="77861" y="143765"/>
                </a:lnTo>
                <a:lnTo>
                  <a:pt x="101347" y="126718"/>
                </a:lnTo>
                <a:lnTo>
                  <a:pt x="108024" y="126718"/>
                </a:lnTo>
                <a:lnTo>
                  <a:pt x="105556" y="121012"/>
                </a:lnTo>
                <a:lnTo>
                  <a:pt x="104886" y="119399"/>
                </a:lnTo>
                <a:lnTo>
                  <a:pt x="105672" y="117567"/>
                </a:lnTo>
                <a:lnTo>
                  <a:pt x="108897" y="116268"/>
                </a:lnTo>
                <a:lnTo>
                  <a:pt x="169763" y="116268"/>
                </a:lnTo>
                <a:lnTo>
                  <a:pt x="169251" y="114959"/>
                </a:lnTo>
                <a:lnTo>
                  <a:pt x="159980" y="103906"/>
                </a:lnTo>
                <a:lnTo>
                  <a:pt x="155052" y="100342"/>
                </a:lnTo>
                <a:lnTo>
                  <a:pt x="124247" y="100342"/>
                </a:lnTo>
                <a:lnTo>
                  <a:pt x="122833" y="99033"/>
                </a:lnTo>
                <a:lnTo>
                  <a:pt x="114499" y="90908"/>
                </a:lnTo>
                <a:close/>
              </a:path>
              <a:path w="216535" h="262890">
                <a:moveTo>
                  <a:pt x="216087" y="70311"/>
                </a:moveTo>
                <a:lnTo>
                  <a:pt x="125860" y="70311"/>
                </a:lnTo>
                <a:lnTo>
                  <a:pt x="128393" y="72709"/>
                </a:lnTo>
                <a:lnTo>
                  <a:pt x="128435" y="74709"/>
                </a:lnTo>
                <a:lnTo>
                  <a:pt x="127168" y="76008"/>
                </a:lnTo>
                <a:lnTo>
                  <a:pt x="121294" y="81913"/>
                </a:lnTo>
                <a:lnTo>
                  <a:pt x="146465" y="87502"/>
                </a:lnTo>
                <a:lnTo>
                  <a:pt x="166806" y="101714"/>
                </a:lnTo>
                <a:lnTo>
                  <a:pt x="180275" y="122436"/>
                </a:lnTo>
                <a:lnTo>
                  <a:pt x="184832" y="147555"/>
                </a:lnTo>
                <a:lnTo>
                  <a:pt x="182512" y="163211"/>
                </a:lnTo>
                <a:lnTo>
                  <a:pt x="176511" y="177633"/>
                </a:lnTo>
                <a:lnTo>
                  <a:pt x="167178" y="190201"/>
                </a:lnTo>
                <a:lnTo>
                  <a:pt x="154864" y="200297"/>
                </a:lnTo>
                <a:lnTo>
                  <a:pt x="153356" y="201198"/>
                </a:lnTo>
                <a:lnTo>
                  <a:pt x="216087" y="201198"/>
                </a:lnTo>
                <a:lnTo>
                  <a:pt x="216087" y="70311"/>
                </a:lnTo>
                <a:close/>
              </a:path>
              <a:path w="216535" h="262890">
                <a:moveTo>
                  <a:pt x="169763" y="116268"/>
                </a:moveTo>
                <a:lnTo>
                  <a:pt x="108897" y="116268"/>
                </a:lnTo>
                <a:lnTo>
                  <a:pt x="110708" y="117001"/>
                </a:lnTo>
                <a:lnTo>
                  <a:pt x="111410" y="118551"/>
                </a:lnTo>
                <a:lnTo>
                  <a:pt x="134215" y="171293"/>
                </a:lnTo>
                <a:lnTo>
                  <a:pt x="134959" y="172863"/>
                </a:lnTo>
                <a:lnTo>
                  <a:pt x="134268" y="174738"/>
                </a:lnTo>
                <a:lnTo>
                  <a:pt x="131085" y="176204"/>
                </a:lnTo>
                <a:lnTo>
                  <a:pt x="169399" y="176204"/>
                </a:lnTo>
                <a:lnTo>
                  <a:pt x="174047" y="165597"/>
                </a:lnTo>
                <a:lnTo>
                  <a:pt x="138356" y="165586"/>
                </a:lnTo>
                <a:lnTo>
                  <a:pt x="136427" y="165282"/>
                </a:lnTo>
                <a:lnTo>
                  <a:pt x="134364" y="162476"/>
                </a:lnTo>
                <a:lnTo>
                  <a:pt x="134680" y="160508"/>
                </a:lnTo>
                <a:lnTo>
                  <a:pt x="154424" y="146163"/>
                </a:lnTo>
                <a:lnTo>
                  <a:pt x="134666" y="131807"/>
                </a:lnTo>
                <a:lnTo>
                  <a:pt x="134370" y="129818"/>
                </a:lnTo>
                <a:lnTo>
                  <a:pt x="136435" y="127032"/>
                </a:lnTo>
                <a:lnTo>
                  <a:pt x="138425" y="126729"/>
                </a:lnTo>
                <a:lnTo>
                  <a:pt x="173857" y="126729"/>
                </a:lnTo>
                <a:lnTo>
                  <a:pt x="169763" y="116268"/>
                </a:lnTo>
                <a:close/>
              </a:path>
              <a:path w="216535" h="262890">
                <a:moveTo>
                  <a:pt x="173857" y="126729"/>
                </a:moveTo>
                <a:lnTo>
                  <a:pt x="138425" y="126729"/>
                </a:lnTo>
                <a:lnTo>
                  <a:pt x="161628" y="143587"/>
                </a:lnTo>
                <a:lnTo>
                  <a:pt x="161911" y="143775"/>
                </a:lnTo>
                <a:lnTo>
                  <a:pt x="162162" y="144027"/>
                </a:lnTo>
                <a:lnTo>
                  <a:pt x="163400" y="145691"/>
                </a:lnTo>
                <a:lnTo>
                  <a:pt x="163104" y="147670"/>
                </a:lnTo>
                <a:lnTo>
                  <a:pt x="138425" y="165597"/>
                </a:lnTo>
                <a:lnTo>
                  <a:pt x="174052" y="165586"/>
                </a:lnTo>
                <a:lnTo>
                  <a:pt x="177098" y="158636"/>
                </a:lnTo>
                <a:lnTo>
                  <a:pt x="177651" y="136423"/>
                </a:lnTo>
                <a:lnTo>
                  <a:pt x="173857" y="126729"/>
                </a:lnTo>
                <a:close/>
              </a:path>
              <a:path w="216535" h="262890">
                <a:moveTo>
                  <a:pt x="108024" y="126718"/>
                </a:moveTo>
                <a:lnTo>
                  <a:pt x="101347" y="126718"/>
                </a:lnTo>
                <a:lnTo>
                  <a:pt x="103344" y="127032"/>
                </a:lnTo>
                <a:lnTo>
                  <a:pt x="105410" y="129818"/>
                </a:lnTo>
                <a:lnTo>
                  <a:pt x="105106" y="131786"/>
                </a:lnTo>
                <a:lnTo>
                  <a:pt x="85337" y="146163"/>
                </a:lnTo>
                <a:lnTo>
                  <a:pt x="105108" y="160518"/>
                </a:lnTo>
                <a:lnTo>
                  <a:pt x="105402" y="162487"/>
                </a:lnTo>
                <a:lnTo>
                  <a:pt x="103337" y="165282"/>
                </a:lnTo>
                <a:lnTo>
                  <a:pt x="101347" y="165586"/>
                </a:lnTo>
                <a:lnTo>
                  <a:pt x="124831" y="165586"/>
                </a:lnTo>
                <a:lnTo>
                  <a:pt x="108024" y="126718"/>
                </a:lnTo>
                <a:close/>
              </a:path>
              <a:path w="216535" h="262890">
                <a:moveTo>
                  <a:pt x="120792" y="88217"/>
                </a:moveTo>
                <a:lnTo>
                  <a:pt x="127294" y="94552"/>
                </a:lnTo>
                <a:lnTo>
                  <a:pt x="128582" y="95724"/>
                </a:lnTo>
                <a:lnTo>
                  <a:pt x="128655" y="97724"/>
                </a:lnTo>
                <a:lnTo>
                  <a:pt x="126268" y="100269"/>
                </a:lnTo>
                <a:lnTo>
                  <a:pt x="124247" y="100342"/>
                </a:lnTo>
                <a:lnTo>
                  <a:pt x="155052" y="100342"/>
                </a:lnTo>
                <a:lnTo>
                  <a:pt x="148430" y="95553"/>
                </a:lnTo>
                <a:lnTo>
                  <a:pt x="135175" y="90217"/>
                </a:lnTo>
                <a:lnTo>
                  <a:pt x="120792" y="88217"/>
                </a:lnTo>
                <a:close/>
              </a:path>
              <a:path w="216535" h="262890">
                <a:moveTo>
                  <a:pt x="216087" y="36354"/>
                </a:moveTo>
                <a:lnTo>
                  <a:pt x="95012" y="36354"/>
                </a:lnTo>
                <a:lnTo>
                  <a:pt x="96436" y="37768"/>
                </a:lnTo>
                <a:lnTo>
                  <a:pt x="96436" y="41255"/>
                </a:lnTo>
                <a:lnTo>
                  <a:pt x="95012" y="42668"/>
                </a:lnTo>
                <a:lnTo>
                  <a:pt x="216087" y="42668"/>
                </a:lnTo>
                <a:lnTo>
                  <a:pt x="216087" y="36354"/>
                </a:lnTo>
                <a:close/>
              </a:path>
              <a:path w="216535" h="262890">
                <a:moveTo>
                  <a:pt x="212538" y="29370"/>
                </a:moveTo>
                <a:close/>
              </a:path>
              <a:path w="216535" h="262890">
                <a:moveTo>
                  <a:pt x="191805" y="4533"/>
                </a:moveTo>
                <a:lnTo>
                  <a:pt x="191816" y="27454"/>
                </a:lnTo>
                <a:lnTo>
                  <a:pt x="193742" y="29360"/>
                </a:lnTo>
                <a:lnTo>
                  <a:pt x="212538" y="29370"/>
                </a:lnTo>
                <a:lnTo>
                  <a:pt x="191805" y="4533"/>
                </a:lnTo>
                <a:close/>
              </a:path>
              <a:path w="216535" h="262890">
                <a:moveTo>
                  <a:pt x="76919" y="27695"/>
                </a:moveTo>
                <a:lnTo>
                  <a:pt x="50783" y="27695"/>
                </a:lnTo>
                <a:lnTo>
                  <a:pt x="49024" y="27758"/>
                </a:lnTo>
                <a:lnTo>
                  <a:pt x="185423" y="27758"/>
                </a:lnTo>
                <a:lnTo>
                  <a:pt x="76919" y="27695"/>
                </a:lnTo>
                <a:close/>
              </a:path>
              <a:path w="216535" h="262890">
                <a:moveTo>
                  <a:pt x="185418" y="21339"/>
                </a:moveTo>
                <a:lnTo>
                  <a:pt x="78678" y="21339"/>
                </a:lnTo>
                <a:lnTo>
                  <a:pt x="80144" y="22711"/>
                </a:lnTo>
                <a:lnTo>
                  <a:pt x="80259" y="26187"/>
                </a:lnTo>
                <a:lnTo>
                  <a:pt x="78877" y="27643"/>
                </a:lnTo>
                <a:lnTo>
                  <a:pt x="77044" y="27705"/>
                </a:lnTo>
                <a:lnTo>
                  <a:pt x="185423" y="27705"/>
                </a:lnTo>
                <a:lnTo>
                  <a:pt x="185418" y="213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3035" y="1892284"/>
            <a:ext cx="3277235" cy="412115"/>
          </a:xfrm>
          <a:custGeom>
            <a:avLst/>
            <a:gdLst/>
            <a:ahLst/>
            <a:cxnLst/>
            <a:rect l="l" t="t" r="r" b="b"/>
            <a:pathLst>
              <a:path w="3277234" h="412114">
                <a:moveTo>
                  <a:pt x="3166322" y="0"/>
                </a:moveTo>
                <a:lnTo>
                  <a:pt x="110373" y="0"/>
                </a:lnTo>
                <a:lnTo>
                  <a:pt x="67414" y="8674"/>
                </a:lnTo>
                <a:lnTo>
                  <a:pt x="32330" y="32330"/>
                </a:lnTo>
                <a:lnTo>
                  <a:pt x="8674" y="67414"/>
                </a:lnTo>
                <a:lnTo>
                  <a:pt x="0" y="110373"/>
                </a:lnTo>
                <a:lnTo>
                  <a:pt x="0" y="301729"/>
                </a:lnTo>
                <a:lnTo>
                  <a:pt x="8674" y="344693"/>
                </a:lnTo>
                <a:lnTo>
                  <a:pt x="32330" y="379776"/>
                </a:lnTo>
                <a:lnTo>
                  <a:pt x="67414" y="403429"/>
                </a:lnTo>
                <a:lnTo>
                  <a:pt x="110373" y="412102"/>
                </a:lnTo>
                <a:lnTo>
                  <a:pt x="3166322" y="412102"/>
                </a:lnTo>
                <a:lnTo>
                  <a:pt x="3209286" y="403429"/>
                </a:lnTo>
                <a:lnTo>
                  <a:pt x="3244369" y="379776"/>
                </a:lnTo>
                <a:lnTo>
                  <a:pt x="3268022" y="344693"/>
                </a:lnTo>
                <a:lnTo>
                  <a:pt x="3276696" y="301729"/>
                </a:lnTo>
                <a:lnTo>
                  <a:pt x="3276696" y="110373"/>
                </a:lnTo>
                <a:lnTo>
                  <a:pt x="3268022" y="67414"/>
                </a:lnTo>
                <a:lnTo>
                  <a:pt x="3244369" y="32330"/>
                </a:lnTo>
                <a:lnTo>
                  <a:pt x="3209286" y="8674"/>
                </a:lnTo>
                <a:lnTo>
                  <a:pt x="316632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300088" y="1945366"/>
            <a:ext cx="1809114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>
                <a:solidFill>
                  <a:srgbClr val="231F20"/>
                </a:solidFill>
                <a:latin typeface="Montserrat Medium"/>
                <a:cs typeface="Montserrat Medium"/>
              </a:rPr>
              <a:t>Key</a:t>
            </a:r>
            <a:r>
              <a:rPr sz="1650" spc="-25">
                <a:solidFill>
                  <a:srgbClr val="231F20"/>
                </a:solidFill>
                <a:latin typeface="Montserrat Medium"/>
                <a:cs typeface="Montserrat Medium"/>
              </a:rPr>
              <a:t> </a:t>
            </a:r>
            <a:r>
              <a:rPr sz="1650" spc="-10">
                <a:solidFill>
                  <a:srgbClr val="231F20"/>
                </a:solidFill>
                <a:latin typeface="Montserrat Medium"/>
                <a:cs typeface="Montserrat Medium"/>
              </a:rPr>
              <a:t>Deliverables</a:t>
            </a:r>
            <a:endParaRPr sz="1650">
              <a:latin typeface="Montserrat Medium"/>
              <a:cs typeface="Montserrat Medium"/>
            </a:endParaRPr>
          </a:p>
        </p:txBody>
      </p:sp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86671" y="1976857"/>
            <a:ext cx="192748" cy="250190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9278680" y="1891187"/>
            <a:ext cx="2032635" cy="412115"/>
          </a:xfrm>
          <a:custGeom>
            <a:avLst/>
            <a:gdLst/>
            <a:ahLst/>
            <a:cxnLst/>
            <a:rect l="l" t="t" r="r" b="b"/>
            <a:pathLst>
              <a:path w="2032634" h="412114">
                <a:moveTo>
                  <a:pt x="1922224" y="0"/>
                </a:moveTo>
                <a:lnTo>
                  <a:pt x="110373" y="0"/>
                </a:lnTo>
                <a:lnTo>
                  <a:pt x="67409" y="8674"/>
                </a:lnTo>
                <a:lnTo>
                  <a:pt x="32326" y="32330"/>
                </a:lnTo>
                <a:lnTo>
                  <a:pt x="8673" y="67414"/>
                </a:lnTo>
                <a:lnTo>
                  <a:pt x="0" y="110373"/>
                </a:lnTo>
                <a:lnTo>
                  <a:pt x="0" y="301729"/>
                </a:lnTo>
                <a:lnTo>
                  <a:pt x="8673" y="344693"/>
                </a:lnTo>
                <a:lnTo>
                  <a:pt x="32326" y="379776"/>
                </a:lnTo>
                <a:lnTo>
                  <a:pt x="67409" y="403429"/>
                </a:lnTo>
                <a:lnTo>
                  <a:pt x="110373" y="412102"/>
                </a:lnTo>
                <a:lnTo>
                  <a:pt x="1922224" y="412102"/>
                </a:lnTo>
                <a:lnTo>
                  <a:pt x="1965188" y="403429"/>
                </a:lnTo>
                <a:lnTo>
                  <a:pt x="2000271" y="379776"/>
                </a:lnTo>
                <a:lnTo>
                  <a:pt x="2023924" y="344693"/>
                </a:lnTo>
                <a:lnTo>
                  <a:pt x="2032597" y="301729"/>
                </a:lnTo>
                <a:lnTo>
                  <a:pt x="2032597" y="110373"/>
                </a:lnTo>
                <a:lnTo>
                  <a:pt x="2023924" y="67414"/>
                </a:lnTo>
                <a:lnTo>
                  <a:pt x="2000271" y="32330"/>
                </a:lnTo>
                <a:lnTo>
                  <a:pt x="1965188" y="8674"/>
                </a:lnTo>
                <a:lnTo>
                  <a:pt x="192222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925724" y="1924922"/>
            <a:ext cx="10242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10">
                <a:solidFill>
                  <a:srgbClr val="231F20"/>
                </a:solidFill>
                <a:latin typeface="Montserrat Medium"/>
                <a:cs typeface="Montserrat Medium"/>
              </a:rPr>
              <a:t>Standard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572886" y="1946173"/>
            <a:ext cx="274955" cy="274320"/>
          </a:xfrm>
          <a:custGeom>
            <a:avLst/>
            <a:gdLst/>
            <a:ahLst/>
            <a:cxnLst/>
            <a:rect l="l" t="t" r="r" b="b"/>
            <a:pathLst>
              <a:path w="274954" h="274319">
                <a:moveTo>
                  <a:pt x="98541" y="109220"/>
                </a:moveTo>
                <a:lnTo>
                  <a:pt x="96384" y="110490"/>
                </a:lnTo>
                <a:lnTo>
                  <a:pt x="91986" y="110490"/>
                </a:lnTo>
                <a:lnTo>
                  <a:pt x="91986" y="274320"/>
                </a:lnTo>
                <a:lnTo>
                  <a:pt x="274808" y="274320"/>
                </a:lnTo>
                <a:lnTo>
                  <a:pt x="274808" y="267970"/>
                </a:lnTo>
                <a:lnTo>
                  <a:pt x="100164" y="267970"/>
                </a:lnTo>
                <a:lnTo>
                  <a:pt x="98541" y="266700"/>
                </a:lnTo>
                <a:lnTo>
                  <a:pt x="98541" y="109220"/>
                </a:lnTo>
                <a:close/>
              </a:path>
              <a:path w="274954" h="274319">
                <a:moveTo>
                  <a:pt x="274808" y="38100"/>
                </a:moveTo>
                <a:lnTo>
                  <a:pt x="221166" y="38100"/>
                </a:lnTo>
                <a:lnTo>
                  <a:pt x="221166" y="44450"/>
                </a:lnTo>
                <a:lnTo>
                  <a:pt x="266651" y="44450"/>
                </a:lnTo>
                <a:lnTo>
                  <a:pt x="268253" y="45720"/>
                </a:lnTo>
                <a:lnTo>
                  <a:pt x="268253" y="266700"/>
                </a:lnTo>
                <a:lnTo>
                  <a:pt x="266651" y="267970"/>
                </a:lnTo>
                <a:lnTo>
                  <a:pt x="274808" y="267970"/>
                </a:lnTo>
                <a:lnTo>
                  <a:pt x="274808" y="38100"/>
                </a:lnTo>
                <a:close/>
              </a:path>
              <a:path w="274954" h="274319">
                <a:moveTo>
                  <a:pt x="145629" y="52070"/>
                </a:moveTo>
                <a:lnTo>
                  <a:pt x="114132" y="52070"/>
                </a:lnTo>
                <a:lnTo>
                  <a:pt x="114970" y="54610"/>
                </a:lnTo>
                <a:lnTo>
                  <a:pt x="116164" y="55880"/>
                </a:lnTo>
                <a:lnTo>
                  <a:pt x="117650" y="58420"/>
                </a:lnTo>
                <a:lnTo>
                  <a:pt x="120970" y="60960"/>
                </a:lnTo>
                <a:lnTo>
                  <a:pt x="122750" y="66040"/>
                </a:lnTo>
                <a:lnTo>
                  <a:pt x="122582" y="71120"/>
                </a:lnTo>
                <a:lnTo>
                  <a:pt x="121703" y="76200"/>
                </a:lnTo>
                <a:lnTo>
                  <a:pt x="113472" y="81280"/>
                </a:lnTo>
                <a:lnTo>
                  <a:pt x="111221" y="82550"/>
                </a:lnTo>
                <a:lnTo>
                  <a:pt x="109253" y="83820"/>
                </a:lnTo>
                <a:lnTo>
                  <a:pt x="107661" y="86360"/>
                </a:lnTo>
                <a:lnTo>
                  <a:pt x="106907" y="88900"/>
                </a:lnTo>
                <a:lnTo>
                  <a:pt x="106645" y="91440"/>
                </a:lnTo>
                <a:lnTo>
                  <a:pt x="106855" y="92710"/>
                </a:lnTo>
                <a:lnTo>
                  <a:pt x="107054" y="96520"/>
                </a:lnTo>
                <a:lnTo>
                  <a:pt x="106635" y="100330"/>
                </a:lnTo>
                <a:lnTo>
                  <a:pt x="105630" y="102870"/>
                </a:lnTo>
                <a:lnTo>
                  <a:pt x="105745" y="104140"/>
                </a:lnTo>
                <a:lnTo>
                  <a:pt x="105766" y="261620"/>
                </a:lnTo>
                <a:lnTo>
                  <a:pt x="261028" y="261620"/>
                </a:lnTo>
                <a:lnTo>
                  <a:pt x="261028" y="236220"/>
                </a:lnTo>
                <a:lnTo>
                  <a:pt x="122247" y="236220"/>
                </a:lnTo>
                <a:lnTo>
                  <a:pt x="120635" y="234950"/>
                </a:lnTo>
                <a:lnTo>
                  <a:pt x="120635" y="231140"/>
                </a:lnTo>
                <a:lnTo>
                  <a:pt x="122247" y="229870"/>
                </a:lnTo>
                <a:lnTo>
                  <a:pt x="261028" y="229870"/>
                </a:lnTo>
                <a:lnTo>
                  <a:pt x="261028" y="199390"/>
                </a:lnTo>
                <a:lnTo>
                  <a:pt x="122247" y="199390"/>
                </a:lnTo>
                <a:lnTo>
                  <a:pt x="120635" y="198120"/>
                </a:lnTo>
                <a:lnTo>
                  <a:pt x="120635" y="194310"/>
                </a:lnTo>
                <a:lnTo>
                  <a:pt x="122247" y="193040"/>
                </a:lnTo>
                <a:lnTo>
                  <a:pt x="261028" y="193040"/>
                </a:lnTo>
                <a:lnTo>
                  <a:pt x="261028" y="162560"/>
                </a:lnTo>
                <a:lnTo>
                  <a:pt x="122247" y="162560"/>
                </a:lnTo>
                <a:lnTo>
                  <a:pt x="120624" y="161290"/>
                </a:lnTo>
                <a:lnTo>
                  <a:pt x="120614" y="157480"/>
                </a:lnTo>
                <a:lnTo>
                  <a:pt x="122226" y="156210"/>
                </a:lnTo>
                <a:lnTo>
                  <a:pt x="261028" y="156210"/>
                </a:lnTo>
                <a:lnTo>
                  <a:pt x="261028" y="125730"/>
                </a:lnTo>
                <a:lnTo>
                  <a:pt x="122247" y="125730"/>
                </a:lnTo>
                <a:lnTo>
                  <a:pt x="120635" y="124460"/>
                </a:lnTo>
                <a:lnTo>
                  <a:pt x="120635" y="120650"/>
                </a:lnTo>
                <a:lnTo>
                  <a:pt x="122247" y="119380"/>
                </a:lnTo>
                <a:lnTo>
                  <a:pt x="261028" y="119380"/>
                </a:lnTo>
                <a:lnTo>
                  <a:pt x="261028" y="88900"/>
                </a:lnTo>
                <a:lnTo>
                  <a:pt x="122247" y="88900"/>
                </a:lnTo>
                <a:lnTo>
                  <a:pt x="120635" y="87630"/>
                </a:lnTo>
                <a:lnTo>
                  <a:pt x="120635" y="83820"/>
                </a:lnTo>
                <a:lnTo>
                  <a:pt x="122247" y="82550"/>
                </a:lnTo>
                <a:lnTo>
                  <a:pt x="261028" y="82550"/>
                </a:lnTo>
                <a:lnTo>
                  <a:pt x="261028" y="59690"/>
                </a:lnTo>
                <a:lnTo>
                  <a:pt x="147252" y="59690"/>
                </a:lnTo>
                <a:lnTo>
                  <a:pt x="145629" y="58420"/>
                </a:lnTo>
                <a:lnTo>
                  <a:pt x="145629" y="52070"/>
                </a:lnTo>
                <a:close/>
              </a:path>
              <a:path w="274954" h="274319">
                <a:moveTo>
                  <a:pt x="261028" y="229870"/>
                </a:moveTo>
                <a:lnTo>
                  <a:pt x="244547" y="229870"/>
                </a:lnTo>
                <a:lnTo>
                  <a:pt x="246170" y="231140"/>
                </a:lnTo>
                <a:lnTo>
                  <a:pt x="246170" y="234950"/>
                </a:lnTo>
                <a:lnTo>
                  <a:pt x="244547" y="236220"/>
                </a:lnTo>
                <a:lnTo>
                  <a:pt x="261028" y="236220"/>
                </a:lnTo>
                <a:lnTo>
                  <a:pt x="261028" y="229870"/>
                </a:lnTo>
                <a:close/>
              </a:path>
              <a:path w="274954" h="274319">
                <a:moveTo>
                  <a:pt x="261028" y="193040"/>
                </a:moveTo>
                <a:lnTo>
                  <a:pt x="244547" y="193040"/>
                </a:lnTo>
                <a:lnTo>
                  <a:pt x="246170" y="194310"/>
                </a:lnTo>
                <a:lnTo>
                  <a:pt x="246170" y="198120"/>
                </a:lnTo>
                <a:lnTo>
                  <a:pt x="244547" y="199390"/>
                </a:lnTo>
                <a:lnTo>
                  <a:pt x="261028" y="199390"/>
                </a:lnTo>
                <a:lnTo>
                  <a:pt x="261028" y="193040"/>
                </a:lnTo>
                <a:close/>
              </a:path>
              <a:path w="274954" h="274319">
                <a:moveTo>
                  <a:pt x="261028" y="156210"/>
                </a:moveTo>
                <a:lnTo>
                  <a:pt x="244547" y="156210"/>
                </a:lnTo>
                <a:lnTo>
                  <a:pt x="246170" y="157480"/>
                </a:lnTo>
                <a:lnTo>
                  <a:pt x="246180" y="161290"/>
                </a:lnTo>
                <a:lnTo>
                  <a:pt x="244568" y="162560"/>
                </a:lnTo>
                <a:lnTo>
                  <a:pt x="261028" y="162560"/>
                </a:lnTo>
                <a:lnTo>
                  <a:pt x="261028" y="156210"/>
                </a:lnTo>
                <a:close/>
              </a:path>
              <a:path w="274954" h="274319">
                <a:moveTo>
                  <a:pt x="261028" y="119380"/>
                </a:moveTo>
                <a:lnTo>
                  <a:pt x="244547" y="119380"/>
                </a:lnTo>
                <a:lnTo>
                  <a:pt x="246170" y="120650"/>
                </a:lnTo>
                <a:lnTo>
                  <a:pt x="246170" y="124460"/>
                </a:lnTo>
                <a:lnTo>
                  <a:pt x="244547" y="125730"/>
                </a:lnTo>
                <a:lnTo>
                  <a:pt x="261028" y="125730"/>
                </a:lnTo>
                <a:lnTo>
                  <a:pt x="261028" y="119380"/>
                </a:lnTo>
                <a:close/>
              </a:path>
              <a:path w="274954" h="274319">
                <a:moveTo>
                  <a:pt x="73264" y="107950"/>
                </a:moveTo>
                <a:lnTo>
                  <a:pt x="48940" y="107950"/>
                </a:lnTo>
                <a:lnTo>
                  <a:pt x="52521" y="109220"/>
                </a:lnTo>
                <a:lnTo>
                  <a:pt x="55788" y="110490"/>
                </a:lnTo>
                <a:lnTo>
                  <a:pt x="58490" y="113030"/>
                </a:lnTo>
                <a:lnTo>
                  <a:pt x="63809" y="118110"/>
                </a:lnTo>
                <a:lnTo>
                  <a:pt x="67327" y="116840"/>
                </a:lnTo>
                <a:lnTo>
                  <a:pt x="71317" y="111760"/>
                </a:lnTo>
                <a:lnTo>
                  <a:pt x="73264" y="107950"/>
                </a:lnTo>
                <a:close/>
              </a:path>
              <a:path w="274954" h="274319">
                <a:moveTo>
                  <a:pt x="51977" y="0"/>
                </a:moveTo>
                <a:lnTo>
                  <a:pt x="50197" y="0"/>
                </a:lnTo>
                <a:lnTo>
                  <a:pt x="48469" y="1270"/>
                </a:lnTo>
                <a:lnTo>
                  <a:pt x="44469" y="6350"/>
                </a:lnTo>
                <a:lnTo>
                  <a:pt x="42522" y="8890"/>
                </a:lnTo>
                <a:lnTo>
                  <a:pt x="39820" y="12700"/>
                </a:lnTo>
                <a:lnTo>
                  <a:pt x="36595" y="13970"/>
                </a:lnTo>
                <a:lnTo>
                  <a:pt x="33192" y="15240"/>
                </a:lnTo>
                <a:lnTo>
                  <a:pt x="18962" y="15240"/>
                </a:lnTo>
                <a:lnTo>
                  <a:pt x="16167" y="17780"/>
                </a:lnTo>
                <a:lnTo>
                  <a:pt x="16271" y="25400"/>
                </a:lnTo>
                <a:lnTo>
                  <a:pt x="16481" y="27940"/>
                </a:lnTo>
                <a:lnTo>
                  <a:pt x="15915" y="31750"/>
                </a:lnTo>
                <a:lnTo>
                  <a:pt x="649" y="46990"/>
                </a:lnTo>
                <a:lnTo>
                  <a:pt x="0" y="49530"/>
                </a:lnTo>
                <a:lnTo>
                  <a:pt x="3999" y="55880"/>
                </a:lnTo>
                <a:lnTo>
                  <a:pt x="6429" y="58420"/>
                </a:lnTo>
                <a:lnTo>
                  <a:pt x="8135" y="62230"/>
                </a:lnTo>
                <a:lnTo>
                  <a:pt x="8973" y="66040"/>
                </a:lnTo>
                <a:lnTo>
                  <a:pt x="9099" y="68580"/>
                </a:lnTo>
                <a:lnTo>
                  <a:pt x="8334" y="72390"/>
                </a:lnTo>
                <a:lnTo>
                  <a:pt x="6732" y="76200"/>
                </a:lnTo>
                <a:lnTo>
                  <a:pt x="4282" y="82550"/>
                </a:lnTo>
                <a:lnTo>
                  <a:pt x="5800" y="86360"/>
                </a:lnTo>
                <a:lnTo>
                  <a:pt x="12125" y="87630"/>
                </a:lnTo>
                <a:lnTo>
                  <a:pt x="15831" y="88900"/>
                </a:lnTo>
                <a:lnTo>
                  <a:pt x="19266" y="90170"/>
                </a:lnTo>
                <a:lnTo>
                  <a:pt x="22124" y="92710"/>
                </a:lnTo>
                <a:lnTo>
                  <a:pt x="26072" y="99060"/>
                </a:lnTo>
                <a:lnTo>
                  <a:pt x="26763" y="102870"/>
                </a:lnTo>
                <a:lnTo>
                  <a:pt x="28533" y="110490"/>
                </a:lnTo>
                <a:lnTo>
                  <a:pt x="31622" y="111760"/>
                </a:lnTo>
                <a:lnTo>
                  <a:pt x="38166" y="109220"/>
                </a:lnTo>
                <a:lnTo>
                  <a:pt x="40962" y="107950"/>
                </a:lnTo>
                <a:lnTo>
                  <a:pt x="73264" y="107950"/>
                </a:lnTo>
                <a:lnTo>
                  <a:pt x="75966" y="105410"/>
                </a:lnTo>
                <a:lnTo>
                  <a:pt x="79180" y="104140"/>
                </a:lnTo>
                <a:lnTo>
                  <a:pt x="82604" y="102870"/>
                </a:lnTo>
                <a:lnTo>
                  <a:pt x="86280" y="101600"/>
                </a:lnTo>
                <a:lnTo>
                  <a:pt x="98232" y="101600"/>
                </a:lnTo>
                <a:lnTo>
                  <a:pt x="99620" y="100330"/>
                </a:lnTo>
                <a:lnTo>
                  <a:pt x="56845" y="100330"/>
                </a:lnTo>
                <a:lnTo>
                  <a:pt x="41216" y="97790"/>
                </a:lnTo>
                <a:lnTo>
                  <a:pt x="27643" y="87630"/>
                </a:lnTo>
                <a:lnTo>
                  <a:pt x="18815" y="73660"/>
                </a:lnTo>
                <a:lnTo>
                  <a:pt x="16155" y="58420"/>
                </a:lnTo>
                <a:lnTo>
                  <a:pt x="19610" y="41910"/>
                </a:lnTo>
                <a:lnTo>
                  <a:pt x="29130" y="27940"/>
                </a:lnTo>
                <a:lnTo>
                  <a:pt x="35812" y="22860"/>
                </a:lnTo>
                <a:lnTo>
                  <a:pt x="43168" y="19050"/>
                </a:lnTo>
                <a:lnTo>
                  <a:pt x="58951" y="16510"/>
                </a:lnTo>
                <a:lnTo>
                  <a:pt x="89484" y="16510"/>
                </a:lnTo>
                <a:lnTo>
                  <a:pt x="89023" y="13970"/>
                </a:lnTo>
                <a:lnTo>
                  <a:pt x="87961" y="10160"/>
                </a:lnTo>
                <a:lnTo>
                  <a:pt x="66856" y="10160"/>
                </a:lnTo>
                <a:lnTo>
                  <a:pt x="63265" y="8890"/>
                </a:lnTo>
                <a:lnTo>
                  <a:pt x="59987" y="7620"/>
                </a:lnTo>
                <a:lnTo>
                  <a:pt x="57296" y="5080"/>
                </a:lnTo>
                <a:lnTo>
                  <a:pt x="54804" y="2540"/>
                </a:lnTo>
                <a:lnTo>
                  <a:pt x="51977" y="0"/>
                </a:lnTo>
                <a:close/>
              </a:path>
              <a:path w="274954" h="274319">
                <a:moveTo>
                  <a:pt x="98232" y="101600"/>
                </a:moveTo>
                <a:lnTo>
                  <a:pt x="86280" y="101600"/>
                </a:lnTo>
                <a:lnTo>
                  <a:pt x="89882" y="102870"/>
                </a:lnTo>
                <a:lnTo>
                  <a:pt x="96845" y="102870"/>
                </a:lnTo>
                <a:lnTo>
                  <a:pt x="98232" y="101600"/>
                </a:lnTo>
                <a:close/>
              </a:path>
              <a:path w="274954" h="274319">
                <a:moveTo>
                  <a:pt x="89484" y="16510"/>
                </a:moveTo>
                <a:lnTo>
                  <a:pt x="58951" y="16510"/>
                </a:lnTo>
                <a:lnTo>
                  <a:pt x="66906" y="17780"/>
                </a:lnTo>
                <a:lnTo>
                  <a:pt x="74581" y="20320"/>
                </a:lnTo>
                <a:lnTo>
                  <a:pt x="81741" y="24130"/>
                </a:lnTo>
                <a:lnTo>
                  <a:pt x="88154" y="30480"/>
                </a:lnTo>
                <a:lnTo>
                  <a:pt x="96994" y="44450"/>
                </a:lnTo>
                <a:lnTo>
                  <a:pt x="99701" y="59690"/>
                </a:lnTo>
                <a:lnTo>
                  <a:pt x="96317" y="74930"/>
                </a:lnTo>
                <a:lnTo>
                  <a:pt x="86887" y="88900"/>
                </a:lnTo>
                <a:lnTo>
                  <a:pt x="86667" y="88900"/>
                </a:lnTo>
                <a:lnTo>
                  <a:pt x="72628" y="97790"/>
                </a:lnTo>
                <a:lnTo>
                  <a:pt x="56845" y="100330"/>
                </a:lnTo>
                <a:lnTo>
                  <a:pt x="99620" y="100330"/>
                </a:lnTo>
                <a:lnTo>
                  <a:pt x="99620" y="92710"/>
                </a:lnTo>
                <a:lnTo>
                  <a:pt x="99305" y="90170"/>
                </a:lnTo>
                <a:lnTo>
                  <a:pt x="99881" y="86360"/>
                </a:lnTo>
                <a:lnTo>
                  <a:pt x="115148" y="71120"/>
                </a:lnTo>
                <a:lnTo>
                  <a:pt x="115787" y="67310"/>
                </a:lnTo>
                <a:lnTo>
                  <a:pt x="111797" y="62230"/>
                </a:lnTo>
                <a:lnTo>
                  <a:pt x="109368" y="59690"/>
                </a:lnTo>
                <a:lnTo>
                  <a:pt x="107651" y="55880"/>
                </a:lnTo>
                <a:lnTo>
                  <a:pt x="106823" y="52070"/>
                </a:lnTo>
                <a:lnTo>
                  <a:pt x="106687" y="48260"/>
                </a:lnTo>
                <a:lnTo>
                  <a:pt x="107462" y="44450"/>
                </a:lnTo>
                <a:lnTo>
                  <a:pt x="109064" y="41910"/>
                </a:lnTo>
                <a:lnTo>
                  <a:pt x="111514" y="35560"/>
                </a:lnTo>
                <a:lnTo>
                  <a:pt x="109996" y="31750"/>
                </a:lnTo>
                <a:lnTo>
                  <a:pt x="103651" y="29210"/>
                </a:lnTo>
                <a:lnTo>
                  <a:pt x="99955" y="29210"/>
                </a:lnTo>
                <a:lnTo>
                  <a:pt x="96531" y="26670"/>
                </a:lnTo>
                <a:lnTo>
                  <a:pt x="93662" y="24130"/>
                </a:lnTo>
                <a:lnTo>
                  <a:pt x="91306" y="21590"/>
                </a:lnTo>
                <a:lnTo>
                  <a:pt x="89714" y="17780"/>
                </a:lnTo>
                <a:lnTo>
                  <a:pt x="89484" y="16510"/>
                </a:lnTo>
                <a:close/>
              </a:path>
              <a:path w="274954" h="274319">
                <a:moveTo>
                  <a:pt x="65456" y="24130"/>
                </a:moveTo>
                <a:lnTo>
                  <a:pt x="52078" y="24130"/>
                </a:lnTo>
                <a:lnTo>
                  <a:pt x="45540" y="25400"/>
                </a:lnTo>
                <a:lnTo>
                  <a:pt x="39367" y="29210"/>
                </a:lnTo>
                <a:lnTo>
                  <a:pt x="33758" y="33020"/>
                </a:lnTo>
                <a:lnTo>
                  <a:pt x="25778" y="44450"/>
                </a:lnTo>
                <a:lnTo>
                  <a:pt x="22882" y="58420"/>
                </a:lnTo>
                <a:lnTo>
                  <a:pt x="25113" y="71120"/>
                </a:lnTo>
                <a:lnTo>
                  <a:pt x="32512" y="82550"/>
                </a:lnTo>
                <a:lnTo>
                  <a:pt x="43900" y="91440"/>
                </a:lnTo>
                <a:lnTo>
                  <a:pt x="57011" y="93980"/>
                </a:lnTo>
                <a:lnTo>
                  <a:pt x="70251" y="91440"/>
                </a:lnTo>
                <a:lnTo>
                  <a:pt x="82028" y="83820"/>
                </a:lnTo>
                <a:lnTo>
                  <a:pt x="90023" y="72390"/>
                </a:lnTo>
                <a:lnTo>
                  <a:pt x="52710" y="72390"/>
                </a:lnTo>
                <a:lnTo>
                  <a:pt x="37402" y="62230"/>
                </a:lnTo>
                <a:lnTo>
                  <a:pt x="42606" y="54610"/>
                </a:lnTo>
                <a:lnTo>
                  <a:pt x="58947" y="54610"/>
                </a:lnTo>
                <a:lnTo>
                  <a:pt x="72217" y="41910"/>
                </a:lnTo>
                <a:lnTo>
                  <a:pt x="87819" y="41910"/>
                </a:lnTo>
                <a:lnTo>
                  <a:pt x="83411" y="34290"/>
                </a:lnTo>
                <a:lnTo>
                  <a:pt x="77907" y="30480"/>
                </a:lnTo>
                <a:lnTo>
                  <a:pt x="71898" y="26670"/>
                </a:lnTo>
                <a:lnTo>
                  <a:pt x="65456" y="24130"/>
                </a:lnTo>
                <a:close/>
              </a:path>
              <a:path w="274954" h="274319">
                <a:moveTo>
                  <a:pt x="261028" y="82550"/>
                </a:moveTo>
                <a:lnTo>
                  <a:pt x="244547" y="82550"/>
                </a:lnTo>
                <a:lnTo>
                  <a:pt x="246170" y="83820"/>
                </a:lnTo>
                <a:lnTo>
                  <a:pt x="246170" y="87630"/>
                </a:lnTo>
                <a:lnTo>
                  <a:pt x="244547" y="88900"/>
                </a:lnTo>
                <a:lnTo>
                  <a:pt x="261028" y="88900"/>
                </a:lnTo>
                <a:lnTo>
                  <a:pt x="261028" y="82550"/>
                </a:lnTo>
                <a:close/>
              </a:path>
              <a:path w="274954" h="274319">
                <a:moveTo>
                  <a:pt x="87819" y="41910"/>
                </a:moveTo>
                <a:lnTo>
                  <a:pt x="72217" y="41910"/>
                </a:lnTo>
                <a:lnTo>
                  <a:pt x="78374" y="48260"/>
                </a:lnTo>
                <a:lnTo>
                  <a:pt x="52710" y="72390"/>
                </a:lnTo>
                <a:lnTo>
                  <a:pt x="90023" y="72390"/>
                </a:lnTo>
                <a:lnTo>
                  <a:pt x="92948" y="59690"/>
                </a:lnTo>
                <a:lnTo>
                  <a:pt x="90759" y="46990"/>
                </a:lnTo>
                <a:lnTo>
                  <a:pt x="87819" y="41910"/>
                </a:lnTo>
                <a:close/>
              </a:path>
              <a:path w="274954" h="274319">
                <a:moveTo>
                  <a:pt x="58947" y="54610"/>
                </a:moveTo>
                <a:lnTo>
                  <a:pt x="42606" y="54610"/>
                </a:lnTo>
                <a:lnTo>
                  <a:pt x="51443" y="60960"/>
                </a:lnTo>
                <a:lnTo>
                  <a:pt x="52312" y="60960"/>
                </a:lnTo>
                <a:lnTo>
                  <a:pt x="58947" y="54610"/>
                </a:lnTo>
                <a:close/>
              </a:path>
              <a:path w="274954" h="274319">
                <a:moveTo>
                  <a:pt x="261028" y="52070"/>
                </a:moveTo>
                <a:lnTo>
                  <a:pt x="221166" y="52070"/>
                </a:lnTo>
                <a:lnTo>
                  <a:pt x="221166" y="58420"/>
                </a:lnTo>
                <a:lnTo>
                  <a:pt x="219553" y="59690"/>
                </a:lnTo>
                <a:lnTo>
                  <a:pt x="261028" y="59690"/>
                </a:lnTo>
                <a:lnTo>
                  <a:pt x="261028" y="52070"/>
                </a:lnTo>
                <a:close/>
              </a:path>
              <a:path w="274954" h="274319">
                <a:moveTo>
                  <a:pt x="213941" y="30480"/>
                </a:moveTo>
                <a:lnTo>
                  <a:pt x="152853" y="30480"/>
                </a:lnTo>
                <a:lnTo>
                  <a:pt x="152853" y="52070"/>
                </a:lnTo>
                <a:lnTo>
                  <a:pt x="213941" y="52070"/>
                </a:lnTo>
                <a:lnTo>
                  <a:pt x="213941" y="30480"/>
                </a:lnTo>
                <a:close/>
              </a:path>
              <a:path w="274954" h="274319">
                <a:moveTo>
                  <a:pt x="145629" y="38100"/>
                </a:moveTo>
                <a:lnTo>
                  <a:pt x="117797" y="38100"/>
                </a:lnTo>
                <a:lnTo>
                  <a:pt x="117284" y="40640"/>
                </a:lnTo>
                <a:lnTo>
                  <a:pt x="116635" y="41910"/>
                </a:lnTo>
                <a:lnTo>
                  <a:pt x="115671" y="44450"/>
                </a:lnTo>
                <a:lnTo>
                  <a:pt x="145629" y="44450"/>
                </a:lnTo>
                <a:lnTo>
                  <a:pt x="145629" y="38100"/>
                </a:lnTo>
                <a:close/>
              </a:path>
              <a:path w="274954" h="274319">
                <a:moveTo>
                  <a:pt x="84164" y="6350"/>
                </a:moveTo>
                <a:lnTo>
                  <a:pt x="77610" y="8890"/>
                </a:lnTo>
                <a:lnTo>
                  <a:pt x="74228" y="10160"/>
                </a:lnTo>
                <a:lnTo>
                  <a:pt x="87961" y="10160"/>
                </a:lnTo>
                <a:lnTo>
                  <a:pt x="87253" y="7620"/>
                </a:lnTo>
                <a:lnTo>
                  <a:pt x="84164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596973" y="1904490"/>
            <a:ext cx="2032635" cy="412115"/>
          </a:xfrm>
          <a:custGeom>
            <a:avLst/>
            <a:gdLst/>
            <a:ahLst/>
            <a:cxnLst/>
            <a:rect l="l" t="t" r="r" b="b"/>
            <a:pathLst>
              <a:path w="2032634" h="412114">
                <a:moveTo>
                  <a:pt x="1922224" y="0"/>
                </a:moveTo>
                <a:lnTo>
                  <a:pt x="110373" y="0"/>
                </a:lnTo>
                <a:lnTo>
                  <a:pt x="67409" y="8674"/>
                </a:lnTo>
                <a:lnTo>
                  <a:pt x="32326" y="32330"/>
                </a:lnTo>
                <a:lnTo>
                  <a:pt x="8673" y="67414"/>
                </a:lnTo>
                <a:lnTo>
                  <a:pt x="0" y="110373"/>
                </a:lnTo>
                <a:lnTo>
                  <a:pt x="0" y="301729"/>
                </a:lnTo>
                <a:lnTo>
                  <a:pt x="8673" y="344693"/>
                </a:lnTo>
                <a:lnTo>
                  <a:pt x="32326" y="379776"/>
                </a:lnTo>
                <a:lnTo>
                  <a:pt x="67409" y="403429"/>
                </a:lnTo>
                <a:lnTo>
                  <a:pt x="110373" y="412102"/>
                </a:lnTo>
                <a:lnTo>
                  <a:pt x="1922224" y="412102"/>
                </a:lnTo>
                <a:lnTo>
                  <a:pt x="1965188" y="403429"/>
                </a:lnTo>
                <a:lnTo>
                  <a:pt x="2000271" y="379776"/>
                </a:lnTo>
                <a:lnTo>
                  <a:pt x="2023924" y="344693"/>
                </a:lnTo>
                <a:lnTo>
                  <a:pt x="2032597" y="301729"/>
                </a:lnTo>
                <a:lnTo>
                  <a:pt x="2032597" y="110373"/>
                </a:lnTo>
                <a:lnTo>
                  <a:pt x="2023924" y="67414"/>
                </a:lnTo>
                <a:lnTo>
                  <a:pt x="2000271" y="32330"/>
                </a:lnTo>
                <a:lnTo>
                  <a:pt x="1965188" y="8674"/>
                </a:lnTo>
                <a:lnTo>
                  <a:pt x="192222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558007" y="1938223"/>
            <a:ext cx="39624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25">
                <a:solidFill>
                  <a:srgbClr val="231F20"/>
                </a:solidFill>
                <a:latin typeface="Montserrat Medium"/>
                <a:cs typeface="Montserrat Medium"/>
              </a:rPr>
              <a:t>Pro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164917" y="196289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39">
                <a:moveTo>
                  <a:pt x="134315" y="0"/>
                </a:moveTo>
                <a:lnTo>
                  <a:pt x="91857" y="6849"/>
                </a:lnTo>
                <a:lnTo>
                  <a:pt x="54982" y="25922"/>
                </a:lnTo>
                <a:lnTo>
                  <a:pt x="25903" y="55004"/>
                </a:lnTo>
                <a:lnTo>
                  <a:pt x="6833" y="91882"/>
                </a:lnTo>
                <a:lnTo>
                  <a:pt x="0" y="134247"/>
                </a:lnTo>
                <a:lnTo>
                  <a:pt x="0" y="134435"/>
                </a:lnTo>
                <a:lnTo>
                  <a:pt x="6833" y="176804"/>
                </a:lnTo>
                <a:lnTo>
                  <a:pt x="25903" y="213682"/>
                </a:lnTo>
                <a:lnTo>
                  <a:pt x="54982" y="242763"/>
                </a:lnTo>
                <a:lnTo>
                  <a:pt x="91857" y="261834"/>
                </a:lnTo>
                <a:lnTo>
                  <a:pt x="134315" y="268682"/>
                </a:lnTo>
                <a:lnTo>
                  <a:pt x="176778" y="261834"/>
                </a:lnTo>
                <a:lnTo>
                  <a:pt x="200649" y="249489"/>
                </a:lnTo>
                <a:lnTo>
                  <a:pt x="123478" y="249489"/>
                </a:lnTo>
                <a:lnTo>
                  <a:pt x="116693" y="248830"/>
                </a:lnTo>
                <a:lnTo>
                  <a:pt x="109991" y="247573"/>
                </a:lnTo>
                <a:lnTo>
                  <a:pt x="103416" y="245751"/>
                </a:lnTo>
                <a:lnTo>
                  <a:pt x="139687" y="182319"/>
                </a:lnTo>
                <a:lnTo>
                  <a:pt x="29627" y="182319"/>
                </a:lnTo>
                <a:lnTo>
                  <a:pt x="26821" y="176130"/>
                </a:lnTo>
                <a:lnTo>
                  <a:pt x="24539" y="169712"/>
                </a:lnTo>
                <a:lnTo>
                  <a:pt x="22821" y="163125"/>
                </a:lnTo>
                <a:lnTo>
                  <a:pt x="95929" y="163125"/>
                </a:lnTo>
                <a:lnTo>
                  <a:pt x="40465" y="67746"/>
                </a:lnTo>
                <a:lnTo>
                  <a:pt x="44412" y="62176"/>
                </a:lnTo>
                <a:lnTo>
                  <a:pt x="48841" y="56972"/>
                </a:lnTo>
                <a:lnTo>
                  <a:pt x="53721" y="52207"/>
                </a:lnTo>
                <a:lnTo>
                  <a:pt x="126395" y="52207"/>
                </a:lnTo>
                <a:lnTo>
                  <a:pt x="145163" y="19674"/>
                </a:lnTo>
                <a:lnTo>
                  <a:pt x="201576" y="19674"/>
                </a:lnTo>
                <a:lnTo>
                  <a:pt x="176778" y="6849"/>
                </a:lnTo>
                <a:lnTo>
                  <a:pt x="134315" y="0"/>
                </a:lnTo>
                <a:close/>
              </a:path>
              <a:path w="269240" h="269239">
                <a:moveTo>
                  <a:pt x="178555" y="153534"/>
                </a:moveTo>
                <a:lnTo>
                  <a:pt x="123478" y="249489"/>
                </a:lnTo>
                <a:lnTo>
                  <a:pt x="200649" y="249489"/>
                </a:lnTo>
                <a:lnTo>
                  <a:pt x="213656" y="242763"/>
                </a:lnTo>
                <a:lnTo>
                  <a:pt x="239934" y="216485"/>
                </a:lnTo>
                <a:lnTo>
                  <a:pt x="214920" y="216485"/>
                </a:lnTo>
                <a:lnTo>
                  <a:pt x="178555" y="153534"/>
                </a:lnTo>
                <a:close/>
              </a:path>
              <a:path w="269240" h="269239">
                <a:moveTo>
                  <a:pt x="201576" y="19674"/>
                </a:moveTo>
                <a:lnTo>
                  <a:pt x="145163" y="19674"/>
                </a:lnTo>
                <a:lnTo>
                  <a:pt x="151948" y="20344"/>
                </a:lnTo>
                <a:lnTo>
                  <a:pt x="158650" y="21590"/>
                </a:lnTo>
                <a:lnTo>
                  <a:pt x="165215" y="23423"/>
                </a:lnTo>
                <a:lnTo>
                  <a:pt x="128944" y="86363"/>
                </a:lnTo>
                <a:lnTo>
                  <a:pt x="239014" y="86363"/>
                </a:lnTo>
                <a:lnTo>
                  <a:pt x="241809" y="92562"/>
                </a:lnTo>
                <a:lnTo>
                  <a:pt x="244103" y="98981"/>
                </a:lnTo>
                <a:lnTo>
                  <a:pt x="245820" y="105556"/>
                </a:lnTo>
                <a:lnTo>
                  <a:pt x="173183" y="105556"/>
                </a:lnTo>
                <a:lnTo>
                  <a:pt x="228166" y="200936"/>
                </a:lnTo>
                <a:lnTo>
                  <a:pt x="224218" y="206506"/>
                </a:lnTo>
                <a:lnTo>
                  <a:pt x="219800" y="211710"/>
                </a:lnTo>
                <a:lnTo>
                  <a:pt x="214920" y="216485"/>
                </a:lnTo>
                <a:lnTo>
                  <a:pt x="239934" y="216485"/>
                </a:lnTo>
                <a:lnTo>
                  <a:pt x="242737" y="213682"/>
                </a:lnTo>
                <a:lnTo>
                  <a:pt x="261808" y="176804"/>
                </a:lnTo>
                <a:lnTo>
                  <a:pt x="268642" y="134435"/>
                </a:lnTo>
                <a:lnTo>
                  <a:pt x="268642" y="134247"/>
                </a:lnTo>
                <a:lnTo>
                  <a:pt x="261808" y="91882"/>
                </a:lnTo>
                <a:lnTo>
                  <a:pt x="242737" y="55004"/>
                </a:lnTo>
                <a:lnTo>
                  <a:pt x="213656" y="25922"/>
                </a:lnTo>
                <a:lnTo>
                  <a:pt x="201576" y="19674"/>
                </a:lnTo>
                <a:close/>
              </a:path>
              <a:path w="269240" h="269239">
                <a:moveTo>
                  <a:pt x="150922" y="105556"/>
                </a:moveTo>
                <a:lnTo>
                  <a:pt x="117813" y="105556"/>
                </a:lnTo>
                <a:lnTo>
                  <a:pt x="101217" y="134435"/>
                </a:lnTo>
                <a:lnTo>
                  <a:pt x="117719" y="163125"/>
                </a:lnTo>
                <a:lnTo>
                  <a:pt x="150828" y="163125"/>
                </a:lnTo>
                <a:lnTo>
                  <a:pt x="167424" y="134247"/>
                </a:lnTo>
                <a:lnTo>
                  <a:pt x="150922" y="105556"/>
                </a:lnTo>
                <a:close/>
              </a:path>
              <a:path w="269240" h="269239">
                <a:moveTo>
                  <a:pt x="126395" y="52207"/>
                </a:moveTo>
                <a:lnTo>
                  <a:pt x="53721" y="52207"/>
                </a:lnTo>
                <a:lnTo>
                  <a:pt x="90086" y="115148"/>
                </a:lnTo>
                <a:lnTo>
                  <a:pt x="126395" y="522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050033" y="1891187"/>
            <a:ext cx="2032635" cy="412115"/>
          </a:xfrm>
          <a:custGeom>
            <a:avLst/>
            <a:gdLst/>
            <a:ahLst/>
            <a:cxnLst/>
            <a:rect l="l" t="t" r="r" b="b"/>
            <a:pathLst>
              <a:path w="2032634" h="412114">
                <a:moveTo>
                  <a:pt x="1922224" y="0"/>
                </a:moveTo>
                <a:lnTo>
                  <a:pt x="110373" y="0"/>
                </a:lnTo>
                <a:lnTo>
                  <a:pt x="67409" y="8674"/>
                </a:lnTo>
                <a:lnTo>
                  <a:pt x="32326" y="32330"/>
                </a:lnTo>
                <a:lnTo>
                  <a:pt x="8673" y="67414"/>
                </a:lnTo>
                <a:lnTo>
                  <a:pt x="0" y="110373"/>
                </a:lnTo>
                <a:lnTo>
                  <a:pt x="0" y="301729"/>
                </a:lnTo>
                <a:lnTo>
                  <a:pt x="8673" y="344693"/>
                </a:lnTo>
                <a:lnTo>
                  <a:pt x="32326" y="379776"/>
                </a:lnTo>
                <a:lnTo>
                  <a:pt x="67409" y="403429"/>
                </a:lnTo>
                <a:lnTo>
                  <a:pt x="110373" y="412102"/>
                </a:lnTo>
                <a:lnTo>
                  <a:pt x="1922224" y="412102"/>
                </a:lnTo>
                <a:lnTo>
                  <a:pt x="1965188" y="403429"/>
                </a:lnTo>
                <a:lnTo>
                  <a:pt x="2000271" y="379776"/>
                </a:lnTo>
                <a:lnTo>
                  <a:pt x="2023924" y="344693"/>
                </a:lnTo>
                <a:lnTo>
                  <a:pt x="2032597" y="301729"/>
                </a:lnTo>
                <a:lnTo>
                  <a:pt x="2032597" y="110373"/>
                </a:lnTo>
                <a:lnTo>
                  <a:pt x="2023924" y="67414"/>
                </a:lnTo>
                <a:lnTo>
                  <a:pt x="2000271" y="32330"/>
                </a:lnTo>
                <a:lnTo>
                  <a:pt x="1965188" y="8674"/>
                </a:lnTo>
                <a:lnTo>
                  <a:pt x="192222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4854239" y="1938223"/>
            <a:ext cx="50292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10">
                <a:solidFill>
                  <a:srgbClr val="231F20"/>
                </a:solidFill>
                <a:latin typeface="Montserrat Medium"/>
                <a:cs typeface="Montserrat Medium"/>
              </a:rPr>
              <a:t>Elite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4461193" y="1982046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155513" y="0"/>
                </a:moveTo>
                <a:lnTo>
                  <a:pt x="145723" y="0"/>
                </a:lnTo>
                <a:lnTo>
                  <a:pt x="142048" y="1225"/>
                </a:lnTo>
                <a:lnTo>
                  <a:pt x="139608" y="2146"/>
                </a:lnTo>
                <a:lnTo>
                  <a:pt x="137451" y="3067"/>
                </a:lnTo>
                <a:lnTo>
                  <a:pt x="135618" y="4607"/>
                </a:lnTo>
                <a:lnTo>
                  <a:pt x="133168" y="6135"/>
                </a:lnTo>
                <a:lnTo>
                  <a:pt x="121535" y="22721"/>
                </a:lnTo>
                <a:lnTo>
                  <a:pt x="120320" y="27014"/>
                </a:lnTo>
                <a:lnTo>
                  <a:pt x="120320" y="31936"/>
                </a:lnTo>
                <a:lnTo>
                  <a:pt x="122153" y="36847"/>
                </a:lnTo>
                <a:lnTo>
                  <a:pt x="119703" y="36847"/>
                </a:lnTo>
                <a:lnTo>
                  <a:pt x="117252" y="38689"/>
                </a:lnTo>
                <a:lnTo>
                  <a:pt x="119703" y="47286"/>
                </a:lnTo>
                <a:lnTo>
                  <a:pt x="121535" y="54040"/>
                </a:lnTo>
                <a:lnTo>
                  <a:pt x="123378" y="55883"/>
                </a:lnTo>
                <a:lnTo>
                  <a:pt x="124907" y="56186"/>
                </a:lnTo>
                <a:lnTo>
                  <a:pt x="125514" y="60176"/>
                </a:lnTo>
                <a:lnTo>
                  <a:pt x="126739" y="64479"/>
                </a:lnTo>
                <a:lnTo>
                  <a:pt x="128886" y="68469"/>
                </a:lnTo>
                <a:lnTo>
                  <a:pt x="128886" y="77683"/>
                </a:lnTo>
                <a:lnTo>
                  <a:pt x="128572" y="78301"/>
                </a:lnTo>
                <a:lnTo>
                  <a:pt x="128268" y="78301"/>
                </a:lnTo>
                <a:lnTo>
                  <a:pt x="123496" y="80724"/>
                </a:lnTo>
                <a:lnTo>
                  <a:pt x="90007" y="103169"/>
                </a:lnTo>
                <a:lnTo>
                  <a:pt x="88478" y="106855"/>
                </a:lnTo>
                <a:lnTo>
                  <a:pt x="88478" y="150142"/>
                </a:lnTo>
                <a:lnTo>
                  <a:pt x="140519" y="150142"/>
                </a:lnTo>
                <a:lnTo>
                  <a:pt x="145723" y="105933"/>
                </a:lnTo>
                <a:lnTo>
                  <a:pt x="140739" y="95848"/>
                </a:lnTo>
                <a:lnTo>
                  <a:pt x="141894" y="90423"/>
                </a:lnTo>
                <a:lnTo>
                  <a:pt x="145804" y="88223"/>
                </a:lnTo>
                <a:lnTo>
                  <a:pt x="149084" y="87808"/>
                </a:lnTo>
                <a:lnTo>
                  <a:pt x="185888" y="87808"/>
                </a:lnTo>
                <a:lnTo>
                  <a:pt x="182884" y="85857"/>
                </a:lnTo>
                <a:lnTo>
                  <a:pt x="174422" y="81034"/>
                </a:lnTo>
                <a:lnTo>
                  <a:pt x="169607" y="78604"/>
                </a:lnTo>
                <a:lnTo>
                  <a:pt x="169000" y="77987"/>
                </a:lnTo>
                <a:lnTo>
                  <a:pt x="169000" y="67244"/>
                </a:lnTo>
                <a:lnTo>
                  <a:pt x="170528" y="64176"/>
                </a:lnTo>
                <a:lnTo>
                  <a:pt x="171439" y="60793"/>
                </a:lnTo>
                <a:lnTo>
                  <a:pt x="172057" y="57725"/>
                </a:lnTo>
                <a:lnTo>
                  <a:pt x="174495" y="57725"/>
                </a:lnTo>
                <a:lnTo>
                  <a:pt x="176026" y="56186"/>
                </a:lnTo>
                <a:lnTo>
                  <a:pt x="178183" y="49129"/>
                </a:lnTo>
                <a:lnTo>
                  <a:pt x="180319" y="41757"/>
                </a:lnTo>
                <a:lnTo>
                  <a:pt x="179094" y="39297"/>
                </a:lnTo>
                <a:lnTo>
                  <a:pt x="177251" y="38689"/>
                </a:lnTo>
                <a:lnTo>
                  <a:pt x="178560" y="22570"/>
                </a:lnTo>
                <a:lnTo>
                  <a:pt x="175764" y="14050"/>
                </a:lnTo>
                <a:lnTo>
                  <a:pt x="171876" y="10711"/>
                </a:lnTo>
                <a:lnTo>
                  <a:pt x="169911" y="10135"/>
                </a:lnTo>
                <a:lnTo>
                  <a:pt x="168068" y="6450"/>
                </a:lnTo>
                <a:lnTo>
                  <a:pt x="162560" y="3382"/>
                </a:lnTo>
                <a:lnTo>
                  <a:pt x="159502" y="1539"/>
                </a:lnTo>
                <a:lnTo>
                  <a:pt x="155513" y="0"/>
                </a:lnTo>
                <a:close/>
              </a:path>
              <a:path w="298450" h="257175">
                <a:moveTo>
                  <a:pt x="185888" y="87808"/>
                </a:moveTo>
                <a:lnTo>
                  <a:pt x="149084" y="87808"/>
                </a:lnTo>
                <a:lnTo>
                  <a:pt x="152372" y="88223"/>
                </a:lnTo>
                <a:lnTo>
                  <a:pt x="156287" y="90423"/>
                </a:lnTo>
                <a:lnTo>
                  <a:pt x="157443" y="95848"/>
                </a:lnTo>
                <a:lnTo>
                  <a:pt x="152456" y="105933"/>
                </a:lnTo>
                <a:lnTo>
                  <a:pt x="157356" y="150142"/>
                </a:lnTo>
                <a:lnTo>
                  <a:pt x="209407" y="150142"/>
                </a:lnTo>
                <a:lnTo>
                  <a:pt x="209407" y="107159"/>
                </a:lnTo>
                <a:lnTo>
                  <a:pt x="207868" y="103776"/>
                </a:lnTo>
                <a:lnTo>
                  <a:pt x="205114" y="101630"/>
                </a:lnTo>
                <a:lnTo>
                  <a:pt x="193462" y="92730"/>
                </a:lnTo>
                <a:lnTo>
                  <a:pt x="185888" y="87808"/>
                </a:lnTo>
                <a:close/>
              </a:path>
              <a:path w="298450" h="257175">
                <a:moveTo>
                  <a:pt x="246139" y="15968"/>
                </a:moveTo>
                <a:lnTo>
                  <a:pt x="238788" y="15968"/>
                </a:lnTo>
                <a:lnTo>
                  <a:pt x="235113" y="16575"/>
                </a:lnTo>
                <a:lnTo>
                  <a:pt x="233280" y="17193"/>
                </a:lnTo>
                <a:lnTo>
                  <a:pt x="231144" y="17810"/>
                </a:lnTo>
                <a:lnTo>
                  <a:pt x="228998" y="19036"/>
                </a:lnTo>
                <a:lnTo>
                  <a:pt x="227155" y="20261"/>
                </a:lnTo>
                <a:lnTo>
                  <a:pt x="224705" y="21496"/>
                </a:lnTo>
                <a:lnTo>
                  <a:pt x="222569" y="23339"/>
                </a:lnTo>
                <a:lnTo>
                  <a:pt x="220736" y="25486"/>
                </a:lnTo>
                <a:lnTo>
                  <a:pt x="217679" y="28857"/>
                </a:lnTo>
                <a:lnTo>
                  <a:pt x="214914" y="32857"/>
                </a:lnTo>
                <a:lnTo>
                  <a:pt x="213689" y="37768"/>
                </a:lnTo>
                <a:lnTo>
                  <a:pt x="212464" y="42061"/>
                </a:lnTo>
                <a:lnTo>
                  <a:pt x="212768" y="46668"/>
                </a:lnTo>
                <a:lnTo>
                  <a:pt x="214297" y="51275"/>
                </a:lnTo>
                <a:lnTo>
                  <a:pt x="211857" y="51275"/>
                </a:lnTo>
                <a:lnTo>
                  <a:pt x="209407" y="53118"/>
                </a:lnTo>
                <a:lnTo>
                  <a:pt x="211857" y="61411"/>
                </a:lnTo>
                <a:lnTo>
                  <a:pt x="213689" y="68165"/>
                </a:lnTo>
                <a:lnTo>
                  <a:pt x="215522" y="70008"/>
                </a:lnTo>
                <a:lnTo>
                  <a:pt x="216747" y="70008"/>
                </a:lnTo>
                <a:lnTo>
                  <a:pt x="217354" y="73694"/>
                </a:lnTo>
                <a:lnTo>
                  <a:pt x="218590" y="77987"/>
                </a:lnTo>
                <a:lnTo>
                  <a:pt x="220736" y="81672"/>
                </a:lnTo>
                <a:lnTo>
                  <a:pt x="220736" y="90573"/>
                </a:lnTo>
                <a:lnTo>
                  <a:pt x="220118" y="91190"/>
                </a:lnTo>
                <a:lnTo>
                  <a:pt x="218883" y="91494"/>
                </a:lnTo>
                <a:lnTo>
                  <a:pt x="217050" y="92730"/>
                </a:lnTo>
                <a:lnTo>
                  <a:pt x="213993" y="94258"/>
                </a:lnTo>
                <a:lnTo>
                  <a:pt x="218276" y="98866"/>
                </a:lnTo>
                <a:lnTo>
                  <a:pt x="220701" y="104615"/>
                </a:lnTo>
                <a:lnTo>
                  <a:pt x="220736" y="150142"/>
                </a:lnTo>
                <a:lnTo>
                  <a:pt x="297875" y="150142"/>
                </a:lnTo>
                <a:lnTo>
                  <a:pt x="297875" y="118519"/>
                </a:lnTo>
                <a:lnTo>
                  <a:pt x="296346" y="115137"/>
                </a:lnTo>
                <a:lnTo>
                  <a:pt x="264402" y="93391"/>
                </a:lnTo>
                <a:lnTo>
                  <a:pt x="259918" y="90887"/>
                </a:lnTo>
                <a:lnTo>
                  <a:pt x="259615" y="90887"/>
                </a:lnTo>
                <a:lnTo>
                  <a:pt x="259387" y="90423"/>
                </a:lnTo>
                <a:lnTo>
                  <a:pt x="259311" y="80133"/>
                </a:lnTo>
                <a:lnTo>
                  <a:pt x="260536" y="77065"/>
                </a:lnTo>
                <a:lnTo>
                  <a:pt x="261447" y="73997"/>
                </a:lnTo>
                <a:lnTo>
                  <a:pt x="262065" y="70929"/>
                </a:lnTo>
                <a:lnTo>
                  <a:pt x="264503" y="70929"/>
                </a:lnTo>
                <a:lnTo>
                  <a:pt x="266033" y="69390"/>
                </a:lnTo>
                <a:lnTo>
                  <a:pt x="269719" y="55883"/>
                </a:lnTo>
                <a:lnTo>
                  <a:pt x="268787" y="53422"/>
                </a:lnTo>
                <a:lnTo>
                  <a:pt x="266955" y="52815"/>
                </a:lnTo>
                <a:lnTo>
                  <a:pt x="269903" y="37768"/>
                </a:lnTo>
                <a:lnTo>
                  <a:pt x="269972" y="36847"/>
                </a:lnTo>
                <a:lnTo>
                  <a:pt x="270214" y="29593"/>
                </a:lnTo>
                <a:lnTo>
                  <a:pt x="267090" y="26431"/>
                </a:lnTo>
                <a:lnTo>
                  <a:pt x="259918" y="25486"/>
                </a:lnTo>
                <a:lnTo>
                  <a:pt x="257772" y="21800"/>
                </a:lnTo>
                <a:lnTo>
                  <a:pt x="250128" y="17496"/>
                </a:lnTo>
                <a:lnTo>
                  <a:pt x="246139" y="15968"/>
                </a:lnTo>
                <a:close/>
              </a:path>
              <a:path w="298450" h="257175">
                <a:moveTo>
                  <a:pt x="264503" y="70929"/>
                </a:moveTo>
                <a:lnTo>
                  <a:pt x="262065" y="70929"/>
                </a:lnTo>
                <a:lnTo>
                  <a:pt x="262368" y="71233"/>
                </a:lnTo>
                <a:lnTo>
                  <a:pt x="264201" y="71233"/>
                </a:lnTo>
                <a:lnTo>
                  <a:pt x="264503" y="70929"/>
                </a:lnTo>
                <a:close/>
              </a:path>
              <a:path w="298450" h="257175">
                <a:moveTo>
                  <a:pt x="174495" y="57725"/>
                </a:moveTo>
                <a:lnTo>
                  <a:pt x="172057" y="57725"/>
                </a:lnTo>
                <a:lnTo>
                  <a:pt x="172361" y="58029"/>
                </a:lnTo>
                <a:lnTo>
                  <a:pt x="174193" y="58029"/>
                </a:lnTo>
                <a:lnTo>
                  <a:pt x="174495" y="57725"/>
                </a:lnTo>
                <a:close/>
              </a:path>
              <a:path w="298450" h="257175">
                <a:moveTo>
                  <a:pt x="63977" y="16271"/>
                </a:moveTo>
                <a:lnTo>
                  <a:pt x="54490" y="16271"/>
                </a:lnTo>
                <a:lnTo>
                  <a:pt x="52658" y="16889"/>
                </a:lnTo>
                <a:lnTo>
                  <a:pt x="51129" y="17496"/>
                </a:lnTo>
                <a:lnTo>
                  <a:pt x="46836" y="19339"/>
                </a:lnTo>
                <a:lnTo>
                  <a:pt x="45003" y="20575"/>
                </a:lnTo>
                <a:lnTo>
                  <a:pt x="42553" y="22104"/>
                </a:lnTo>
                <a:lnTo>
                  <a:pt x="40407" y="23946"/>
                </a:lnTo>
                <a:lnTo>
                  <a:pt x="35506" y="28857"/>
                </a:lnTo>
                <a:lnTo>
                  <a:pt x="32752" y="32857"/>
                </a:lnTo>
                <a:lnTo>
                  <a:pt x="31527" y="38072"/>
                </a:lnTo>
                <a:lnTo>
                  <a:pt x="30313" y="42375"/>
                </a:lnTo>
                <a:lnTo>
                  <a:pt x="30313" y="46972"/>
                </a:lnTo>
                <a:lnTo>
                  <a:pt x="32145" y="51579"/>
                </a:lnTo>
                <a:lnTo>
                  <a:pt x="29695" y="51579"/>
                </a:lnTo>
                <a:lnTo>
                  <a:pt x="27559" y="53118"/>
                </a:lnTo>
                <a:lnTo>
                  <a:pt x="29695" y="61715"/>
                </a:lnTo>
                <a:lnTo>
                  <a:pt x="31527" y="68165"/>
                </a:lnTo>
                <a:lnTo>
                  <a:pt x="33370" y="70008"/>
                </a:lnTo>
                <a:lnTo>
                  <a:pt x="34585" y="70311"/>
                </a:lnTo>
                <a:lnTo>
                  <a:pt x="35203" y="73997"/>
                </a:lnTo>
                <a:lnTo>
                  <a:pt x="36428" y="78301"/>
                </a:lnTo>
                <a:lnTo>
                  <a:pt x="38574" y="81976"/>
                </a:lnTo>
                <a:lnTo>
                  <a:pt x="38574" y="90573"/>
                </a:lnTo>
                <a:lnTo>
                  <a:pt x="38878" y="90573"/>
                </a:lnTo>
                <a:lnTo>
                  <a:pt x="38878" y="90887"/>
                </a:lnTo>
                <a:lnTo>
                  <a:pt x="33733" y="93519"/>
                </a:lnTo>
                <a:lnTo>
                  <a:pt x="25639" y="98062"/>
                </a:lnTo>
                <a:lnTo>
                  <a:pt x="15259" y="104698"/>
                </a:lnTo>
                <a:lnTo>
                  <a:pt x="4282" y="112991"/>
                </a:lnTo>
                <a:lnTo>
                  <a:pt x="1528" y="115137"/>
                </a:lnTo>
                <a:lnTo>
                  <a:pt x="0" y="118519"/>
                </a:lnTo>
                <a:lnTo>
                  <a:pt x="0" y="150142"/>
                </a:lnTo>
                <a:lnTo>
                  <a:pt x="77139" y="150142"/>
                </a:lnTo>
                <a:lnTo>
                  <a:pt x="77172" y="104619"/>
                </a:lnTo>
                <a:lnTo>
                  <a:pt x="79599" y="98866"/>
                </a:lnTo>
                <a:lnTo>
                  <a:pt x="83882" y="94258"/>
                </a:lnTo>
                <a:lnTo>
                  <a:pt x="80824" y="92730"/>
                </a:lnTo>
                <a:lnTo>
                  <a:pt x="78992" y="91494"/>
                </a:lnTo>
                <a:lnTo>
                  <a:pt x="77767" y="91190"/>
                </a:lnTo>
                <a:lnTo>
                  <a:pt x="77139" y="90573"/>
                </a:lnTo>
                <a:lnTo>
                  <a:pt x="77139" y="80447"/>
                </a:lnTo>
                <a:lnTo>
                  <a:pt x="78678" y="77379"/>
                </a:lnTo>
                <a:lnTo>
                  <a:pt x="79599" y="73997"/>
                </a:lnTo>
                <a:lnTo>
                  <a:pt x="79903" y="71233"/>
                </a:lnTo>
                <a:lnTo>
                  <a:pt x="82351" y="71233"/>
                </a:lnTo>
                <a:lnTo>
                  <a:pt x="83882" y="69694"/>
                </a:lnTo>
                <a:lnTo>
                  <a:pt x="85714" y="62940"/>
                </a:lnTo>
                <a:lnTo>
                  <a:pt x="87547" y="55883"/>
                </a:lnTo>
                <a:lnTo>
                  <a:pt x="86636" y="53736"/>
                </a:lnTo>
                <a:lnTo>
                  <a:pt x="84803" y="53118"/>
                </a:lnTo>
                <a:lnTo>
                  <a:pt x="86027" y="37707"/>
                </a:lnTo>
                <a:lnTo>
                  <a:pt x="83350" y="29551"/>
                </a:lnTo>
                <a:lnTo>
                  <a:pt x="79641" y="26346"/>
                </a:lnTo>
                <a:lnTo>
                  <a:pt x="77767" y="25789"/>
                </a:lnTo>
                <a:lnTo>
                  <a:pt x="75913" y="22104"/>
                </a:lnTo>
                <a:lnTo>
                  <a:pt x="70720" y="19339"/>
                </a:lnTo>
                <a:lnTo>
                  <a:pt x="67966" y="17496"/>
                </a:lnTo>
                <a:lnTo>
                  <a:pt x="63977" y="16271"/>
                </a:lnTo>
                <a:close/>
              </a:path>
              <a:path w="298450" h="257175">
                <a:moveTo>
                  <a:pt x="82351" y="71233"/>
                </a:moveTo>
                <a:lnTo>
                  <a:pt x="79903" y="71233"/>
                </a:lnTo>
                <a:lnTo>
                  <a:pt x="80206" y="71537"/>
                </a:lnTo>
                <a:lnTo>
                  <a:pt x="82049" y="71537"/>
                </a:lnTo>
                <a:lnTo>
                  <a:pt x="82351" y="71233"/>
                </a:lnTo>
                <a:close/>
              </a:path>
              <a:path w="298450" h="257175">
                <a:moveTo>
                  <a:pt x="259311" y="194664"/>
                </a:moveTo>
                <a:lnTo>
                  <a:pt x="202056" y="194664"/>
                </a:lnTo>
                <a:lnTo>
                  <a:pt x="201753" y="195585"/>
                </a:lnTo>
                <a:lnTo>
                  <a:pt x="201449" y="196810"/>
                </a:lnTo>
                <a:lnTo>
                  <a:pt x="201135" y="197732"/>
                </a:lnTo>
                <a:lnTo>
                  <a:pt x="201135" y="198046"/>
                </a:lnTo>
                <a:lnTo>
                  <a:pt x="204810" y="201417"/>
                </a:lnTo>
                <a:lnTo>
                  <a:pt x="206642" y="205721"/>
                </a:lnTo>
                <a:lnTo>
                  <a:pt x="206642" y="214621"/>
                </a:lnTo>
                <a:lnTo>
                  <a:pt x="204810" y="218925"/>
                </a:lnTo>
                <a:lnTo>
                  <a:pt x="201449" y="221689"/>
                </a:lnTo>
                <a:lnTo>
                  <a:pt x="201135" y="221689"/>
                </a:lnTo>
                <a:lnTo>
                  <a:pt x="201236" y="222296"/>
                </a:lnTo>
                <a:lnTo>
                  <a:pt x="202056" y="224757"/>
                </a:lnTo>
                <a:lnTo>
                  <a:pt x="259007" y="224757"/>
                </a:lnTo>
                <a:lnTo>
                  <a:pt x="259918" y="223218"/>
                </a:lnTo>
                <a:lnTo>
                  <a:pt x="259007" y="222296"/>
                </a:lnTo>
                <a:lnTo>
                  <a:pt x="249510" y="210632"/>
                </a:lnTo>
                <a:lnTo>
                  <a:pt x="249196" y="210328"/>
                </a:lnTo>
                <a:lnTo>
                  <a:pt x="249196" y="209710"/>
                </a:lnTo>
                <a:lnTo>
                  <a:pt x="249510" y="209407"/>
                </a:lnTo>
                <a:lnTo>
                  <a:pt x="259311" y="197124"/>
                </a:lnTo>
                <a:lnTo>
                  <a:pt x="260211" y="196203"/>
                </a:lnTo>
                <a:lnTo>
                  <a:pt x="259311" y="194664"/>
                </a:lnTo>
                <a:close/>
              </a:path>
              <a:path w="298450" h="257175">
                <a:moveTo>
                  <a:pt x="95819" y="194046"/>
                </a:moveTo>
                <a:lnTo>
                  <a:pt x="39192" y="194046"/>
                </a:lnTo>
                <a:lnTo>
                  <a:pt x="38271" y="195585"/>
                </a:lnTo>
                <a:lnTo>
                  <a:pt x="39192" y="196507"/>
                </a:lnTo>
                <a:lnTo>
                  <a:pt x="48679" y="208171"/>
                </a:lnTo>
                <a:lnTo>
                  <a:pt x="48982" y="208485"/>
                </a:lnTo>
                <a:lnTo>
                  <a:pt x="48982" y="209093"/>
                </a:lnTo>
                <a:lnTo>
                  <a:pt x="48679" y="209407"/>
                </a:lnTo>
                <a:lnTo>
                  <a:pt x="38878" y="221993"/>
                </a:lnTo>
                <a:lnTo>
                  <a:pt x="37967" y="222914"/>
                </a:lnTo>
                <a:lnTo>
                  <a:pt x="38878" y="224453"/>
                </a:lnTo>
                <a:lnTo>
                  <a:pt x="95819" y="224453"/>
                </a:lnTo>
                <a:lnTo>
                  <a:pt x="96122" y="223532"/>
                </a:lnTo>
                <a:lnTo>
                  <a:pt x="96426" y="222296"/>
                </a:lnTo>
                <a:lnTo>
                  <a:pt x="96740" y="221375"/>
                </a:lnTo>
                <a:lnTo>
                  <a:pt x="96740" y="221071"/>
                </a:lnTo>
                <a:lnTo>
                  <a:pt x="93065" y="217689"/>
                </a:lnTo>
                <a:lnTo>
                  <a:pt x="91232" y="213396"/>
                </a:lnTo>
                <a:lnTo>
                  <a:pt x="91232" y="204800"/>
                </a:lnTo>
                <a:lnTo>
                  <a:pt x="93065" y="200192"/>
                </a:lnTo>
                <a:lnTo>
                  <a:pt x="96426" y="197428"/>
                </a:lnTo>
                <a:lnTo>
                  <a:pt x="96740" y="197124"/>
                </a:lnTo>
                <a:lnTo>
                  <a:pt x="96639" y="196507"/>
                </a:lnTo>
                <a:lnTo>
                  <a:pt x="95819" y="194046"/>
                </a:lnTo>
                <a:close/>
              </a:path>
              <a:path w="298450" h="257175">
                <a:moveTo>
                  <a:pt x="168371" y="248086"/>
                </a:moveTo>
                <a:lnTo>
                  <a:pt x="129503" y="248086"/>
                </a:lnTo>
                <a:lnTo>
                  <a:pt x="131639" y="249322"/>
                </a:lnTo>
                <a:lnTo>
                  <a:pt x="132865" y="251468"/>
                </a:lnTo>
                <a:lnTo>
                  <a:pt x="133786" y="253615"/>
                </a:lnTo>
                <a:lnTo>
                  <a:pt x="135011" y="255772"/>
                </a:lnTo>
                <a:lnTo>
                  <a:pt x="137147" y="256997"/>
                </a:lnTo>
                <a:lnTo>
                  <a:pt x="140519" y="256997"/>
                </a:lnTo>
                <a:lnTo>
                  <a:pt x="141744" y="256683"/>
                </a:lnTo>
                <a:lnTo>
                  <a:pt x="142969" y="255772"/>
                </a:lnTo>
                <a:lnTo>
                  <a:pt x="145105" y="254233"/>
                </a:lnTo>
                <a:lnTo>
                  <a:pt x="146330" y="253311"/>
                </a:lnTo>
                <a:lnTo>
                  <a:pt x="147555" y="253008"/>
                </a:lnTo>
                <a:lnTo>
                  <a:pt x="164135" y="253008"/>
                </a:lnTo>
                <a:lnTo>
                  <a:pt x="166235" y="249322"/>
                </a:lnTo>
                <a:lnTo>
                  <a:pt x="168371" y="248086"/>
                </a:lnTo>
                <a:close/>
              </a:path>
              <a:path w="298450" h="257175">
                <a:moveTo>
                  <a:pt x="164135" y="253008"/>
                </a:moveTo>
                <a:lnTo>
                  <a:pt x="150016" y="253008"/>
                </a:lnTo>
                <a:lnTo>
                  <a:pt x="151241" y="253311"/>
                </a:lnTo>
                <a:lnTo>
                  <a:pt x="152456" y="254233"/>
                </a:lnTo>
                <a:lnTo>
                  <a:pt x="154602" y="255772"/>
                </a:lnTo>
                <a:lnTo>
                  <a:pt x="155827" y="256683"/>
                </a:lnTo>
                <a:lnTo>
                  <a:pt x="157052" y="256997"/>
                </a:lnTo>
                <a:lnTo>
                  <a:pt x="160424" y="256997"/>
                </a:lnTo>
                <a:lnTo>
                  <a:pt x="162560" y="255772"/>
                </a:lnTo>
                <a:lnTo>
                  <a:pt x="164135" y="253008"/>
                </a:lnTo>
                <a:close/>
              </a:path>
              <a:path w="298450" h="257175">
                <a:moveTo>
                  <a:pt x="123985" y="170413"/>
                </a:moveTo>
                <a:lnTo>
                  <a:pt x="119703" y="170413"/>
                </a:lnTo>
                <a:lnTo>
                  <a:pt x="116938" y="172863"/>
                </a:lnTo>
                <a:lnTo>
                  <a:pt x="116635" y="176245"/>
                </a:lnTo>
                <a:lnTo>
                  <a:pt x="116635" y="181460"/>
                </a:lnTo>
                <a:lnTo>
                  <a:pt x="114499" y="183921"/>
                </a:lnTo>
                <a:lnTo>
                  <a:pt x="109598" y="185146"/>
                </a:lnTo>
                <a:lnTo>
                  <a:pt x="106227" y="186371"/>
                </a:lnTo>
                <a:lnTo>
                  <a:pt x="104091" y="190371"/>
                </a:lnTo>
                <a:lnTo>
                  <a:pt x="105619" y="193742"/>
                </a:lnTo>
                <a:lnTo>
                  <a:pt x="106530" y="195889"/>
                </a:lnTo>
                <a:lnTo>
                  <a:pt x="107755" y="198349"/>
                </a:lnTo>
                <a:lnTo>
                  <a:pt x="107148" y="201114"/>
                </a:lnTo>
                <a:lnTo>
                  <a:pt x="105002" y="202957"/>
                </a:lnTo>
                <a:lnTo>
                  <a:pt x="103169" y="204800"/>
                </a:lnTo>
                <a:lnTo>
                  <a:pt x="100112" y="207250"/>
                </a:lnTo>
                <a:lnTo>
                  <a:pt x="100112" y="211553"/>
                </a:lnTo>
                <a:lnTo>
                  <a:pt x="103169" y="214014"/>
                </a:lnTo>
                <a:lnTo>
                  <a:pt x="105002" y="215543"/>
                </a:lnTo>
                <a:lnTo>
                  <a:pt x="106834" y="217386"/>
                </a:lnTo>
                <a:lnTo>
                  <a:pt x="107462" y="220150"/>
                </a:lnTo>
                <a:lnTo>
                  <a:pt x="106530" y="222611"/>
                </a:lnTo>
                <a:lnTo>
                  <a:pt x="104091" y="228443"/>
                </a:lnTo>
                <a:lnTo>
                  <a:pt x="105923" y="232432"/>
                </a:lnTo>
                <a:lnTo>
                  <a:pt x="112048" y="233971"/>
                </a:lnTo>
                <a:lnTo>
                  <a:pt x="114802" y="234893"/>
                </a:lnTo>
                <a:lnTo>
                  <a:pt x="116635" y="237039"/>
                </a:lnTo>
                <a:lnTo>
                  <a:pt x="116635" y="245940"/>
                </a:lnTo>
                <a:lnTo>
                  <a:pt x="119399" y="248400"/>
                </a:lnTo>
                <a:lnTo>
                  <a:pt x="123985" y="248400"/>
                </a:lnTo>
                <a:lnTo>
                  <a:pt x="126132" y="248086"/>
                </a:lnTo>
                <a:lnTo>
                  <a:pt x="178838" y="248086"/>
                </a:lnTo>
                <a:lnTo>
                  <a:pt x="181240" y="245940"/>
                </a:lnTo>
                <a:lnTo>
                  <a:pt x="181544" y="242568"/>
                </a:lnTo>
                <a:lnTo>
                  <a:pt x="181544" y="237343"/>
                </a:lnTo>
                <a:lnTo>
                  <a:pt x="183690" y="234893"/>
                </a:lnTo>
                <a:lnTo>
                  <a:pt x="188591" y="233657"/>
                </a:lnTo>
                <a:lnTo>
                  <a:pt x="191952" y="232432"/>
                </a:lnTo>
                <a:lnTo>
                  <a:pt x="193603" y="229364"/>
                </a:lnTo>
                <a:lnTo>
                  <a:pt x="135315" y="229364"/>
                </a:lnTo>
                <a:lnTo>
                  <a:pt x="133786" y="227825"/>
                </a:lnTo>
                <a:lnTo>
                  <a:pt x="134393" y="225982"/>
                </a:lnTo>
                <a:lnTo>
                  <a:pt x="137451" y="214014"/>
                </a:lnTo>
                <a:lnTo>
                  <a:pt x="126132" y="204485"/>
                </a:lnTo>
                <a:lnTo>
                  <a:pt x="127346" y="201732"/>
                </a:lnTo>
                <a:lnTo>
                  <a:pt x="129807" y="201417"/>
                </a:lnTo>
                <a:lnTo>
                  <a:pt x="142048" y="200496"/>
                </a:lnTo>
                <a:lnTo>
                  <a:pt x="146634" y="189135"/>
                </a:lnTo>
                <a:lnTo>
                  <a:pt x="147252" y="188214"/>
                </a:lnTo>
                <a:lnTo>
                  <a:pt x="148163" y="187606"/>
                </a:lnTo>
                <a:lnTo>
                  <a:pt x="193439" y="187606"/>
                </a:lnTo>
                <a:lnTo>
                  <a:pt x="192873" y="186371"/>
                </a:lnTo>
                <a:lnTo>
                  <a:pt x="186748" y="184842"/>
                </a:lnTo>
                <a:lnTo>
                  <a:pt x="183994" y="183921"/>
                </a:lnTo>
                <a:lnTo>
                  <a:pt x="182161" y="181764"/>
                </a:lnTo>
                <a:lnTo>
                  <a:pt x="182161" y="172863"/>
                </a:lnTo>
                <a:lnTo>
                  <a:pt x="179749" y="170717"/>
                </a:lnTo>
                <a:lnTo>
                  <a:pt x="126435" y="170717"/>
                </a:lnTo>
                <a:lnTo>
                  <a:pt x="123985" y="170413"/>
                </a:lnTo>
                <a:close/>
              </a:path>
              <a:path w="298450" h="257175">
                <a:moveTo>
                  <a:pt x="178838" y="248086"/>
                </a:moveTo>
                <a:lnTo>
                  <a:pt x="171743" y="248086"/>
                </a:lnTo>
                <a:lnTo>
                  <a:pt x="174193" y="248400"/>
                </a:lnTo>
                <a:lnTo>
                  <a:pt x="178486" y="248400"/>
                </a:lnTo>
                <a:lnTo>
                  <a:pt x="178838" y="248086"/>
                </a:lnTo>
                <a:close/>
              </a:path>
              <a:path w="298450" h="257175">
                <a:moveTo>
                  <a:pt x="148791" y="222611"/>
                </a:moveTo>
                <a:lnTo>
                  <a:pt x="138383" y="229050"/>
                </a:lnTo>
                <a:lnTo>
                  <a:pt x="137754" y="229364"/>
                </a:lnTo>
                <a:lnTo>
                  <a:pt x="159806" y="229364"/>
                </a:lnTo>
                <a:lnTo>
                  <a:pt x="159502" y="229050"/>
                </a:lnTo>
                <a:lnTo>
                  <a:pt x="148791" y="222611"/>
                </a:lnTo>
                <a:close/>
              </a:path>
              <a:path w="298450" h="257175">
                <a:moveTo>
                  <a:pt x="193439" y="187606"/>
                </a:moveTo>
                <a:lnTo>
                  <a:pt x="150016" y="187606"/>
                </a:lnTo>
                <a:lnTo>
                  <a:pt x="151241" y="187910"/>
                </a:lnTo>
                <a:lnTo>
                  <a:pt x="151545" y="189135"/>
                </a:lnTo>
                <a:lnTo>
                  <a:pt x="156131" y="200496"/>
                </a:lnTo>
                <a:lnTo>
                  <a:pt x="168371" y="201417"/>
                </a:lnTo>
                <a:lnTo>
                  <a:pt x="170528" y="201417"/>
                </a:lnTo>
                <a:lnTo>
                  <a:pt x="171743" y="204485"/>
                </a:lnTo>
                <a:lnTo>
                  <a:pt x="169911" y="206025"/>
                </a:lnTo>
                <a:lnTo>
                  <a:pt x="160120" y="214014"/>
                </a:lnTo>
                <a:lnTo>
                  <a:pt x="163178" y="225982"/>
                </a:lnTo>
                <a:lnTo>
                  <a:pt x="163481" y="227825"/>
                </a:lnTo>
                <a:lnTo>
                  <a:pt x="162256" y="229364"/>
                </a:lnTo>
                <a:lnTo>
                  <a:pt x="193603" y="229364"/>
                </a:lnTo>
                <a:lnTo>
                  <a:pt x="194098" y="228443"/>
                </a:lnTo>
                <a:lnTo>
                  <a:pt x="192570" y="225061"/>
                </a:lnTo>
                <a:lnTo>
                  <a:pt x="191648" y="222914"/>
                </a:lnTo>
                <a:lnTo>
                  <a:pt x="190423" y="220454"/>
                </a:lnTo>
                <a:lnTo>
                  <a:pt x="191041" y="217689"/>
                </a:lnTo>
                <a:lnTo>
                  <a:pt x="193177" y="215846"/>
                </a:lnTo>
                <a:lnTo>
                  <a:pt x="195009" y="214318"/>
                </a:lnTo>
                <a:lnTo>
                  <a:pt x="197774" y="211857"/>
                </a:lnTo>
                <a:lnTo>
                  <a:pt x="197774" y="207250"/>
                </a:lnTo>
                <a:lnTo>
                  <a:pt x="195009" y="204800"/>
                </a:lnTo>
                <a:lnTo>
                  <a:pt x="193177" y="203260"/>
                </a:lnTo>
                <a:lnTo>
                  <a:pt x="191344" y="201417"/>
                </a:lnTo>
                <a:lnTo>
                  <a:pt x="190727" y="198653"/>
                </a:lnTo>
                <a:lnTo>
                  <a:pt x="191648" y="196203"/>
                </a:lnTo>
                <a:lnTo>
                  <a:pt x="193177" y="194046"/>
                </a:lnTo>
                <a:lnTo>
                  <a:pt x="194706" y="190371"/>
                </a:lnTo>
                <a:lnTo>
                  <a:pt x="193439" y="187606"/>
                </a:lnTo>
                <a:close/>
              </a:path>
              <a:path w="298450" h="257175">
                <a:moveTo>
                  <a:pt x="141137" y="161817"/>
                </a:moveTo>
                <a:lnTo>
                  <a:pt x="137754" y="161817"/>
                </a:lnTo>
                <a:lnTo>
                  <a:pt x="135618" y="163042"/>
                </a:lnTo>
                <a:lnTo>
                  <a:pt x="131943" y="169492"/>
                </a:lnTo>
                <a:lnTo>
                  <a:pt x="129807" y="170717"/>
                </a:lnTo>
                <a:lnTo>
                  <a:pt x="169000" y="170717"/>
                </a:lnTo>
                <a:lnTo>
                  <a:pt x="166843" y="169492"/>
                </a:lnTo>
                <a:lnTo>
                  <a:pt x="164748" y="165806"/>
                </a:lnTo>
                <a:lnTo>
                  <a:pt x="148163" y="165806"/>
                </a:lnTo>
                <a:lnTo>
                  <a:pt x="146948" y="165492"/>
                </a:lnTo>
                <a:lnTo>
                  <a:pt x="145723" y="164570"/>
                </a:lnTo>
                <a:lnTo>
                  <a:pt x="143576" y="163042"/>
                </a:lnTo>
                <a:lnTo>
                  <a:pt x="142362" y="162120"/>
                </a:lnTo>
                <a:lnTo>
                  <a:pt x="141137" y="161817"/>
                </a:lnTo>
                <a:close/>
              </a:path>
              <a:path w="298450" h="257175">
                <a:moveTo>
                  <a:pt x="179408" y="170413"/>
                </a:moveTo>
                <a:lnTo>
                  <a:pt x="174811" y="170413"/>
                </a:lnTo>
                <a:lnTo>
                  <a:pt x="172361" y="170717"/>
                </a:lnTo>
                <a:lnTo>
                  <a:pt x="179749" y="170717"/>
                </a:lnTo>
                <a:lnTo>
                  <a:pt x="179408" y="170413"/>
                </a:lnTo>
                <a:close/>
              </a:path>
              <a:path w="298450" h="257175">
                <a:moveTo>
                  <a:pt x="161031" y="161817"/>
                </a:moveTo>
                <a:lnTo>
                  <a:pt x="157660" y="161817"/>
                </a:lnTo>
                <a:lnTo>
                  <a:pt x="156435" y="162120"/>
                </a:lnTo>
                <a:lnTo>
                  <a:pt x="155209" y="163042"/>
                </a:lnTo>
                <a:lnTo>
                  <a:pt x="153073" y="164570"/>
                </a:lnTo>
                <a:lnTo>
                  <a:pt x="151848" y="165492"/>
                </a:lnTo>
                <a:lnTo>
                  <a:pt x="150623" y="165806"/>
                </a:lnTo>
                <a:lnTo>
                  <a:pt x="164748" y="165806"/>
                </a:lnTo>
                <a:lnTo>
                  <a:pt x="163178" y="163042"/>
                </a:lnTo>
                <a:lnTo>
                  <a:pt x="161031" y="1618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54404" y="3787888"/>
            <a:ext cx="82740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>
                <a:solidFill>
                  <a:srgbClr val="471621"/>
                </a:solidFill>
                <a:latin typeface="Montserrat Medium"/>
                <a:cs typeface="Montserrat Medium"/>
              </a:rPr>
              <a:t>Phase</a:t>
            </a:r>
            <a:r>
              <a:rPr sz="165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1650" spc="-60">
                <a:solidFill>
                  <a:srgbClr val="471621"/>
                </a:solidFill>
                <a:latin typeface="Montserrat Medium"/>
                <a:cs typeface="Montserrat Medium"/>
              </a:rPr>
              <a:t>1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2624" y="4985155"/>
            <a:ext cx="8705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>
                <a:solidFill>
                  <a:srgbClr val="471621"/>
                </a:solidFill>
                <a:latin typeface="Montserrat Medium"/>
                <a:cs typeface="Montserrat Medium"/>
              </a:rPr>
              <a:t>Phase</a:t>
            </a:r>
            <a:r>
              <a:rPr sz="165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1650" spc="-50">
                <a:solidFill>
                  <a:srgbClr val="471621"/>
                </a:solidFill>
                <a:latin typeface="Montserrat Medium"/>
                <a:cs typeface="Montserrat Medium"/>
              </a:rPr>
              <a:t>2</a:t>
            </a:r>
            <a:endParaRPr sz="1650">
              <a:latin typeface="Montserrat Medium"/>
              <a:cs typeface="Montserrat Medium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2837" y="7528732"/>
            <a:ext cx="86995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>
                <a:solidFill>
                  <a:srgbClr val="471621"/>
                </a:solidFill>
                <a:latin typeface="Montserrat Medium"/>
                <a:cs typeface="Montserrat Medium"/>
              </a:rPr>
              <a:t>Phase</a:t>
            </a:r>
            <a:r>
              <a:rPr sz="1650" spc="55">
                <a:solidFill>
                  <a:srgbClr val="471621"/>
                </a:solidFill>
                <a:latin typeface="Montserrat Medium"/>
                <a:cs typeface="Montserrat Medium"/>
              </a:rPr>
              <a:t> </a:t>
            </a:r>
            <a:r>
              <a:rPr sz="1650" spc="-50">
                <a:solidFill>
                  <a:srgbClr val="471621"/>
                </a:solidFill>
                <a:latin typeface="Montserrat Medium"/>
                <a:cs typeface="Montserrat Medium"/>
              </a:rPr>
              <a:t>3</a:t>
            </a:r>
            <a:endParaRPr sz="1650">
              <a:latin typeface="Montserrat Medium"/>
              <a:cs typeface="Montserrat Medium"/>
            </a:endParaRPr>
          </a:p>
        </p:txBody>
      </p:sp>
      <p:pic>
        <p:nvPicPr>
          <p:cNvPr id="54" name="Picture 53" descr="A black and red text&#10;&#10;Description automatically generated">
            <a:extLst>
              <a:ext uri="{FF2B5EF4-FFF2-40B4-BE49-F238E27FC236}">
                <a16:creationId xmlns:a16="http://schemas.microsoft.com/office/drawing/2014/main" id="{FCDD10A4-2F77-4089-7560-55310B51A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959" y="800836"/>
            <a:ext cx="2458722" cy="6492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f47804-5682-42fa-b960-1d03a8375582" xsi:nil="true"/>
    <lcf76f155ced4ddcb4097134ff3c332f xmlns="77354755-fc14-481d-87c6-17f884874810">
      <Terms xmlns="http://schemas.microsoft.com/office/infopath/2007/PartnerControls"/>
    </lcf76f155ced4ddcb4097134ff3c332f>
    <Notes xmlns="77354755-fc14-481d-87c6-17f8848748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76D85C30393C49A7C1824580335A53" ma:contentTypeVersion="13" ma:contentTypeDescription="Create a new document." ma:contentTypeScope="" ma:versionID="64109633daac907fd539adb97ac74695">
  <xsd:schema xmlns:xsd="http://www.w3.org/2001/XMLSchema" xmlns:xs="http://www.w3.org/2001/XMLSchema" xmlns:p="http://schemas.microsoft.com/office/2006/metadata/properties" xmlns:ns2="77354755-fc14-481d-87c6-17f884874810" xmlns:ns3="4af47804-5682-42fa-b960-1d03a8375582" targetNamespace="http://schemas.microsoft.com/office/2006/metadata/properties" ma:root="true" ma:fieldsID="c65c5f13a458e5638e0e717c0efca47a" ns2:_="" ns3:_="">
    <xsd:import namespace="77354755-fc14-481d-87c6-17f884874810"/>
    <xsd:import namespace="4af47804-5682-42fa-b960-1d03a837558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Note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54755-fc14-481d-87c6-17f88487481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a8171e3-3eb2-46fd-8735-fde17d5da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1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47804-5682-42fa-b960-1d03a837558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48ce987-dd3c-4ab4-a837-49c33a72fa31}" ma:internalName="TaxCatchAll" ma:showField="CatchAllData" ma:web="4af47804-5682-42fa-b960-1d03a83755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C9624-A117-42BF-ACDE-B50D163CF157}">
  <ds:schemaRefs>
    <ds:schemaRef ds:uri="http://schemas.openxmlformats.org/package/2006/metadata/core-properties"/>
    <ds:schemaRef ds:uri="ad1616a1-2bf4-434c-85c7-bcb9b1fd1585"/>
    <ds:schemaRef ds:uri="http://purl.org/dc/dcmitype/"/>
    <ds:schemaRef ds:uri="http://purl.org/dc/terms/"/>
    <ds:schemaRef ds:uri="4af47804-5682-42fa-b960-1d03a8375582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77354755-fc14-481d-87c6-17f884874810"/>
  </ds:schemaRefs>
</ds:datastoreItem>
</file>

<file path=customXml/itemProps2.xml><?xml version="1.0" encoding="utf-8"?>
<ds:datastoreItem xmlns:ds="http://schemas.openxmlformats.org/officeDocument/2006/customXml" ds:itemID="{0BCF0136-8986-479F-8B46-2E63E023F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54755-fc14-481d-87c6-17f884874810"/>
    <ds:schemaRef ds:uri="4af47804-5682-42fa-b960-1d03a83755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8093C6-713B-4C58-8F61-B74914E099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1698</Words>
  <Application>Microsoft Office PowerPoint</Application>
  <PresentationFormat>Custom</PresentationFormat>
  <Paragraphs>408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BESPIN GLOBAL SERVICE PORTFOLIO</vt:lpstr>
      <vt:lpstr>AT A GLANCE BESPIN GLOBAL &amp; MICROSOFT</vt:lpstr>
      <vt:lpstr>GET READY TO ACHIEVE MORE with Bespin Global &amp; M365 Copilot</vt:lpstr>
      <vt:lpstr>COPILOT PRODUCTIVITY Why is Microsoft 365 Copilot important to you</vt:lpstr>
      <vt:lpstr>UNLOCKING AI POTENTIAL</vt:lpstr>
      <vt:lpstr>UNLOCK THE POTENTIAL</vt:lpstr>
      <vt:lpstr>MICROSOFT 365 COPILOT JOURNEY</vt:lpstr>
      <vt:lpstr>OFFERING</vt:lpstr>
      <vt:lpstr>BESPIN COPILOT ASSESSMENT</vt:lpstr>
      <vt:lpstr>COPILOT ADOPTION: WHY ASSESSMENT IS CRUCIAL? Future-Proofing Your AI Adoption</vt:lpstr>
      <vt:lpstr>BESPIN COPILOT ASSESSMENT</vt:lpstr>
      <vt:lpstr>BESPIN COPILOT ASSESSMENT</vt:lpstr>
      <vt:lpstr>PRICING</vt:lpstr>
      <vt:lpstr>THANK YOU</vt:lpstr>
      <vt:lpstr>WHAT IS MICROSOFT 365 COPILOT</vt:lpstr>
      <vt:lpstr>WHY IS MICROSOFT 365 COPILOT IMPORTANT TO YOU Introduction</vt:lpstr>
      <vt:lpstr>HOW DOES MICROSOFT 365 COPILOT WORK FOR YOU</vt:lpstr>
      <vt:lpstr>CHALLENGE IN MICROSOFT 365 COPILOT DEPLOYMENTS</vt:lpstr>
      <vt:lpstr>THE MAIN REASON BEHIND POOR ADOPTION OF MICROSOFT 365 COPILOT Reason</vt:lpstr>
      <vt:lpstr>THINK CHANGE MANAGEMENT</vt:lpstr>
      <vt:lpstr>PROSCI® ADKAR® MODEL</vt:lpstr>
      <vt:lpstr>ADVISORY BASED Adoption</vt:lpstr>
      <vt:lpstr>AS-A-SERVICE Adoption</vt:lpstr>
      <vt:lpstr>ONBOARDING JOUNEY§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M365_Copilot_Revamped</dc:title>
  <cp:lastModifiedBy>Asma Albusaeedi</cp:lastModifiedBy>
  <cp:revision>2</cp:revision>
  <dcterms:created xsi:type="dcterms:W3CDTF">2024-05-31T05:45:03Z</dcterms:created>
  <dcterms:modified xsi:type="dcterms:W3CDTF">2026-01-14T06:54:02Z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2024-05-31T00:00:00Z</vt:filetime>
  </property>
  <property fmtid="{D5CDD505-2E9C-101B-9397-08002B2CF9AE}" pid="3" name="Creator">
    <vt:lpwstr>Adobe Illustrator 28.4 (Macintosh)</vt:lpwstr>
  </property>
  <property fmtid="{D5CDD505-2E9C-101B-9397-08002B2CF9AE}" pid="4" name="LastSaved">
    <vt:filetime>2024-05-31T00:00:00Z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0x0101004576D85C30393C49A7C1824580335A53</vt:lpwstr>
  </property>
  <property fmtid="{D5CDD505-2E9C-101B-9397-08002B2CF9AE}" pid="7" name="MediaServiceImageTags">
    <vt:lpwstr/>
  </property>
</Properties>
</file>